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Lst>
  <p:notesMasterIdLst>
    <p:notesMasterId r:id="rId55"/>
  </p:notesMasterIdLst>
  <p:handoutMasterIdLst>
    <p:handoutMasterId r:id="rId56"/>
  </p:handoutMasterIdLst>
  <p:sldIdLst>
    <p:sldId id="256" r:id="rId2"/>
    <p:sldId id="257" r:id="rId3"/>
    <p:sldId id="262" r:id="rId4"/>
    <p:sldId id="258" r:id="rId5"/>
    <p:sldId id="268" r:id="rId6"/>
    <p:sldId id="274" r:id="rId7"/>
    <p:sldId id="281" r:id="rId8"/>
    <p:sldId id="322" r:id="rId9"/>
    <p:sldId id="275" r:id="rId10"/>
    <p:sldId id="272" r:id="rId11"/>
    <p:sldId id="299" r:id="rId12"/>
    <p:sldId id="278" r:id="rId13"/>
    <p:sldId id="301" r:id="rId14"/>
    <p:sldId id="300" r:id="rId15"/>
    <p:sldId id="270" r:id="rId16"/>
    <p:sldId id="271" r:id="rId17"/>
    <p:sldId id="313" r:id="rId18"/>
    <p:sldId id="283" r:id="rId19"/>
    <p:sldId id="282" r:id="rId20"/>
    <p:sldId id="284" r:id="rId21"/>
    <p:sldId id="285" r:id="rId22"/>
    <p:sldId id="286" r:id="rId23"/>
    <p:sldId id="287" r:id="rId24"/>
    <p:sldId id="288" r:id="rId25"/>
    <p:sldId id="289" r:id="rId26"/>
    <p:sldId id="261" r:id="rId27"/>
    <p:sldId id="310" r:id="rId28"/>
    <p:sldId id="311" r:id="rId29"/>
    <p:sldId id="316" r:id="rId30"/>
    <p:sldId id="312" r:id="rId31"/>
    <p:sldId id="302" r:id="rId32"/>
    <p:sldId id="304" r:id="rId33"/>
    <p:sldId id="315" r:id="rId34"/>
    <p:sldId id="303" r:id="rId35"/>
    <p:sldId id="305" r:id="rId36"/>
    <p:sldId id="306" r:id="rId37"/>
    <p:sldId id="318" r:id="rId38"/>
    <p:sldId id="319" r:id="rId39"/>
    <p:sldId id="308" r:id="rId40"/>
    <p:sldId id="264" r:id="rId41"/>
    <p:sldId id="314" r:id="rId42"/>
    <p:sldId id="276" r:id="rId43"/>
    <p:sldId id="277" r:id="rId44"/>
    <p:sldId id="307" r:id="rId45"/>
    <p:sldId id="273" r:id="rId46"/>
    <p:sldId id="292" r:id="rId47"/>
    <p:sldId id="291" r:id="rId48"/>
    <p:sldId id="321" r:id="rId49"/>
    <p:sldId id="295" r:id="rId50"/>
    <p:sldId id="320" r:id="rId51"/>
    <p:sldId id="309" r:id="rId52"/>
    <p:sldId id="297" r:id="rId53"/>
    <p:sldId id="298"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D5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8" autoAdjust="0"/>
    <p:restoredTop sz="67145" autoAdjust="0"/>
  </p:normalViewPr>
  <p:slideViewPr>
    <p:cSldViewPr snapToGrid="0">
      <p:cViewPr varScale="1">
        <p:scale>
          <a:sx n="50" d="100"/>
          <a:sy n="50" d="100"/>
        </p:scale>
        <p:origin x="720" y="4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7" d="100"/>
          <a:sy n="57" d="100"/>
        </p:scale>
        <p:origin x="19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DE8F10-3DFC-475D-A044-84772409B972}" type="doc">
      <dgm:prSet loTypeId="urn:microsoft.com/office/officeart/2005/8/layout/pyramid2" loCatId="pyramid" qsTypeId="urn:microsoft.com/office/officeart/2005/8/quickstyle/3d2" qsCatId="3D" csTypeId="urn:microsoft.com/office/officeart/2005/8/colors/accent6_5" csCatId="accent6" phldr="1"/>
      <dgm:spPr/>
    </dgm:pt>
    <dgm:pt modelId="{0C738218-4272-4AAC-9BDD-2B4A7CB8E493}">
      <dgm:prSet phldrT="[Text]"/>
      <dgm:spPr/>
      <dgm:t>
        <a:bodyPr/>
        <a:lstStyle/>
        <a:p>
          <a:r>
            <a:rPr lang="en-US" dirty="0" smtClean="0"/>
            <a:t>Reliability of AI Predictions</a:t>
          </a:r>
          <a:endParaRPr lang="en-US" dirty="0"/>
        </a:p>
      </dgm:t>
    </dgm:pt>
    <dgm:pt modelId="{CF67BF9B-3A81-437B-AD7A-363578B3B652}" type="parTrans" cxnId="{E5A7423A-5B3D-4F1E-BA7F-FC9FE8E78217}">
      <dgm:prSet/>
      <dgm:spPr/>
      <dgm:t>
        <a:bodyPr/>
        <a:lstStyle/>
        <a:p>
          <a:endParaRPr lang="en-US"/>
        </a:p>
      </dgm:t>
    </dgm:pt>
    <dgm:pt modelId="{1D76EFBC-7805-470E-9CB6-0D342903FD7B}" type="sibTrans" cxnId="{E5A7423A-5B3D-4F1E-BA7F-FC9FE8E78217}">
      <dgm:prSet/>
      <dgm:spPr/>
      <dgm:t>
        <a:bodyPr/>
        <a:lstStyle/>
        <a:p>
          <a:endParaRPr lang="en-US"/>
        </a:p>
      </dgm:t>
    </dgm:pt>
    <dgm:pt modelId="{E578DC08-D2F7-4D1C-81D4-93EF07E02B59}">
      <dgm:prSet/>
      <dgm:spPr/>
      <dgm:t>
        <a:bodyPr/>
        <a:lstStyle/>
        <a:p>
          <a:r>
            <a:rPr lang="en-US" dirty="0" smtClean="0"/>
            <a:t>A single dominant AI or many</a:t>
          </a:r>
          <a:endParaRPr lang="en-US" dirty="0" smtClean="0"/>
        </a:p>
      </dgm:t>
    </dgm:pt>
    <dgm:pt modelId="{88A4D1CB-783B-4B1D-A082-0194620FB7B0}" type="parTrans" cxnId="{487DF6B7-A989-4841-B6CD-C5F3ED7A145B}">
      <dgm:prSet/>
      <dgm:spPr/>
      <dgm:t>
        <a:bodyPr/>
        <a:lstStyle/>
        <a:p>
          <a:endParaRPr lang="en-US"/>
        </a:p>
      </dgm:t>
    </dgm:pt>
    <dgm:pt modelId="{3EC12CAF-2C97-4165-AEA7-9314E77C7632}" type="sibTrans" cxnId="{487DF6B7-A989-4841-B6CD-C5F3ED7A145B}">
      <dgm:prSet/>
      <dgm:spPr/>
      <dgm:t>
        <a:bodyPr/>
        <a:lstStyle/>
        <a:p>
          <a:endParaRPr lang="en-US"/>
        </a:p>
      </dgm:t>
    </dgm:pt>
    <dgm:pt modelId="{46A49962-BE6C-4CD2-BCE7-E210147645E6}">
      <dgm:prSet/>
      <dgm:spPr/>
      <dgm:t>
        <a:bodyPr/>
        <a:lstStyle/>
        <a:p>
          <a:r>
            <a:rPr lang="en-US" dirty="0" smtClean="0"/>
            <a:t>How intelligent AI will become</a:t>
          </a:r>
          <a:endParaRPr lang="en-US" dirty="0" smtClean="0"/>
        </a:p>
      </dgm:t>
    </dgm:pt>
    <dgm:pt modelId="{7D1B57B7-44E2-46BD-8B9F-72E7CD37AA57}" type="parTrans" cxnId="{3D5220F4-CF38-4A15-ACB6-C0029D3098DC}">
      <dgm:prSet/>
      <dgm:spPr/>
      <dgm:t>
        <a:bodyPr/>
        <a:lstStyle/>
        <a:p>
          <a:endParaRPr lang="en-US"/>
        </a:p>
      </dgm:t>
    </dgm:pt>
    <dgm:pt modelId="{1635E0B2-8A59-4FD6-A583-7AD906CB603F}" type="sibTrans" cxnId="{3D5220F4-CF38-4A15-ACB6-C0029D3098DC}">
      <dgm:prSet/>
      <dgm:spPr/>
      <dgm:t>
        <a:bodyPr/>
        <a:lstStyle/>
        <a:p>
          <a:endParaRPr lang="en-US"/>
        </a:p>
      </dgm:t>
    </dgm:pt>
    <dgm:pt modelId="{A5152C8C-C958-49F5-AB7B-B4A814AF4887}">
      <dgm:prSet/>
      <dgm:spPr/>
      <dgm:t>
        <a:bodyPr/>
        <a:lstStyle/>
        <a:p>
          <a:r>
            <a:rPr lang="en-US" dirty="0" smtClean="0"/>
            <a:t>Whether extremely intelligent AI can be controlled</a:t>
          </a:r>
          <a:endParaRPr lang="en-US" dirty="0" smtClean="0"/>
        </a:p>
      </dgm:t>
    </dgm:pt>
    <dgm:pt modelId="{2ADDCA7B-EAD0-475B-A426-F51BD73D9B04}" type="parTrans" cxnId="{E3F696A2-7927-4305-8815-939077C5155F}">
      <dgm:prSet/>
      <dgm:spPr/>
      <dgm:t>
        <a:bodyPr/>
        <a:lstStyle/>
        <a:p>
          <a:endParaRPr lang="en-US"/>
        </a:p>
      </dgm:t>
    </dgm:pt>
    <dgm:pt modelId="{34333BA5-5DEE-43A1-B04D-7390E4A25700}" type="sibTrans" cxnId="{E3F696A2-7927-4305-8815-939077C5155F}">
      <dgm:prSet/>
      <dgm:spPr/>
      <dgm:t>
        <a:bodyPr/>
        <a:lstStyle/>
        <a:p>
          <a:endParaRPr lang="en-US"/>
        </a:p>
      </dgm:t>
    </dgm:pt>
    <dgm:pt modelId="{9811C851-C01C-4302-A70E-34170BA0660A}">
      <dgm:prSet/>
      <dgm:spPr/>
      <dgm:t>
        <a:bodyPr/>
        <a:lstStyle/>
        <a:p>
          <a:r>
            <a:rPr lang="en-US" dirty="0" smtClean="0"/>
            <a:t>Whether whole brain emulations will come before AI</a:t>
          </a:r>
          <a:endParaRPr lang="en-US" dirty="0"/>
        </a:p>
      </dgm:t>
    </dgm:pt>
    <dgm:pt modelId="{1FCD5E4E-6CFE-4D44-A112-3619EECC6CC2}" type="parTrans" cxnId="{84D4EB99-31F1-4393-9A7C-452E38D1814C}">
      <dgm:prSet/>
      <dgm:spPr/>
      <dgm:t>
        <a:bodyPr/>
        <a:lstStyle/>
        <a:p>
          <a:endParaRPr lang="en-US"/>
        </a:p>
      </dgm:t>
    </dgm:pt>
    <dgm:pt modelId="{D316EDE7-EEE4-45AE-AB0F-091A355B2DEC}" type="sibTrans" cxnId="{84D4EB99-31F1-4393-9A7C-452E38D1814C}">
      <dgm:prSet/>
      <dgm:spPr/>
      <dgm:t>
        <a:bodyPr/>
        <a:lstStyle/>
        <a:p>
          <a:endParaRPr lang="en-US"/>
        </a:p>
      </dgm:t>
    </dgm:pt>
    <dgm:pt modelId="{4150B8F8-E8AC-4FE7-9413-2AC7BDDBB03F}" type="pres">
      <dgm:prSet presAssocID="{50DE8F10-3DFC-475D-A044-84772409B972}" presName="compositeShape" presStyleCnt="0">
        <dgm:presLayoutVars>
          <dgm:dir/>
          <dgm:resizeHandles/>
        </dgm:presLayoutVars>
      </dgm:prSet>
      <dgm:spPr/>
    </dgm:pt>
    <dgm:pt modelId="{9E07D673-DB68-455F-B10E-85A255A89632}" type="pres">
      <dgm:prSet presAssocID="{50DE8F10-3DFC-475D-A044-84772409B972}" presName="pyramid" presStyleLbl="node1" presStyleIdx="0" presStyleCnt="1" custLinFactNeighborX="2461" custLinFactNeighborY="-60117"/>
      <dgm:spPr/>
    </dgm:pt>
    <dgm:pt modelId="{786E6D04-C9BC-4298-920F-CAD2A3D7F486}" type="pres">
      <dgm:prSet presAssocID="{50DE8F10-3DFC-475D-A044-84772409B972}" presName="theList" presStyleCnt="0"/>
      <dgm:spPr/>
    </dgm:pt>
    <dgm:pt modelId="{750FDB95-B69C-4F4E-959E-7844BA331EF8}" type="pres">
      <dgm:prSet presAssocID="{0C738218-4272-4AAC-9BDD-2B4A7CB8E493}" presName="aNode" presStyleLbl="fgAcc1" presStyleIdx="0" presStyleCnt="5">
        <dgm:presLayoutVars>
          <dgm:bulletEnabled val="1"/>
        </dgm:presLayoutVars>
      </dgm:prSet>
      <dgm:spPr/>
      <dgm:t>
        <a:bodyPr/>
        <a:lstStyle/>
        <a:p>
          <a:endParaRPr lang="en-US"/>
        </a:p>
      </dgm:t>
    </dgm:pt>
    <dgm:pt modelId="{08A5366F-043C-4D42-B26F-3515A7E1F079}" type="pres">
      <dgm:prSet presAssocID="{0C738218-4272-4AAC-9BDD-2B4A7CB8E493}" presName="aSpace" presStyleCnt="0"/>
      <dgm:spPr/>
    </dgm:pt>
    <dgm:pt modelId="{2161947C-3022-43FD-AAD9-CC5F3E6F58EF}" type="pres">
      <dgm:prSet presAssocID="{E578DC08-D2F7-4D1C-81D4-93EF07E02B59}" presName="aNode" presStyleLbl="fgAcc1" presStyleIdx="1" presStyleCnt="5">
        <dgm:presLayoutVars>
          <dgm:bulletEnabled val="1"/>
        </dgm:presLayoutVars>
      </dgm:prSet>
      <dgm:spPr/>
    </dgm:pt>
    <dgm:pt modelId="{198DA970-FEC6-419F-B423-F26C84A2EDAA}" type="pres">
      <dgm:prSet presAssocID="{E578DC08-D2F7-4D1C-81D4-93EF07E02B59}" presName="aSpace" presStyleCnt="0"/>
      <dgm:spPr/>
    </dgm:pt>
    <dgm:pt modelId="{4FB4561A-E726-4A79-9AFC-6144657FAB21}" type="pres">
      <dgm:prSet presAssocID="{46A49962-BE6C-4CD2-BCE7-E210147645E6}" presName="aNode" presStyleLbl="fgAcc1" presStyleIdx="2" presStyleCnt="5">
        <dgm:presLayoutVars>
          <dgm:bulletEnabled val="1"/>
        </dgm:presLayoutVars>
      </dgm:prSet>
      <dgm:spPr/>
    </dgm:pt>
    <dgm:pt modelId="{8D8F586C-E25B-4C68-B731-151311D903E7}" type="pres">
      <dgm:prSet presAssocID="{46A49962-BE6C-4CD2-BCE7-E210147645E6}" presName="aSpace" presStyleCnt="0"/>
      <dgm:spPr/>
    </dgm:pt>
    <dgm:pt modelId="{2B65EB58-2DBB-4B1A-A82B-8BC8617E05BC}" type="pres">
      <dgm:prSet presAssocID="{A5152C8C-C958-49F5-AB7B-B4A814AF4887}" presName="aNode" presStyleLbl="fgAcc1" presStyleIdx="3" presStyleCnt="5">
        <dgm:presLayoutVars>
          <dgm:bulletEnabled val="1"/>
        </dgm:presLayoutVars>
      </dgm:prSet>
      <dgm:spPr/>
    </dgm:pt>
    <dgm:pt modelId="{156E0FE4-CA54-4905-A042-B77E2B0E1425}" type="pres">
      <dgm:prSet presAssocID="{A5152C8C-C958-49F5-AB7B-B4A814AF4887}" presName="aSpace" presStyleCnt="0"/>
      <dgm:spPr/>
    </dgm:pt>
    <dgm:pt modelId="{6A00EEE0-75C0-40B9-AB51-4EE2F4A78DB4}" type="pres">
      <dgm:prSet presAssocID="{9811C851-C01C-4302-A70E-34170BA0660A}" presName="aNode" presStyleLbl="fgAcc1" presStyleIdx="4" presStyleCnt="5">
        <dgm:presLayoutVars>
          <dgm:bulletEnabled val="1"/>
        </dgm:presLayoutVars>
      </dgm:prSet>
      <dgm:spPr/>
    </dgm:pt>
    <dgm:pt modelId="{2F7484DC-25B1-4892-8791-9F672B0777FA}" type="pres">
      <dgm:prSet presAssocID="{9811C851-C01C-4302-A70E-34170BA0660A}" presName="aSpace" presStyleCnt="0"/>
      <dgm:spPr/>
    </dgm:pt>
  </dgm:ptLst>
  <dgm:cxnLst>
    <dgm:cxn modelId="{63307614-1FB4-4D1E-8CB1-87D0051E287F}" type="presOf" srcId="{9811C851-C01C-4302-A70E-34170BA0660A}" destId="{6A00EEE0-75C0-40B9-AB51-4EE2F4A78DB4}" srcOrd="0" destOrd="0" presId="urn:microsoft.com/office/officeart/2005/8/layout/pyramid2"/>
    <dgm:cxn modelId="{487DF6B7-A989-4841-B6CD-C5F3ED7A145B}" srcId="{50DE8F10-3DFC-475D-A044-84772409B972}" destId="{E578DC08-D2F7-4D1C-81D4-93EF07E02B59}" srcOrd="1" destOrd="0" parTransId="{88A4D1CB-783B-4B1D-A082-0194620FB7B0}" sibTransId="{3EC12CAF-2C97-4165-AEA7-9314E77C7632}"/>
    <dgm:cxn modelId="{68BAA8D6-D6C5-416D-9E5B-E1DCDB645B8A}" type="presOf" srcId="{0C738218-4272-4AAC-9BDD-2B4A7CB8E493}" destId="{750FDB95-B69C-4F4E-959E-7844BA331EF8}" srcOrd="0" destOrd="0" presId="urn:microsoft.com/office/officeart/2005/8/layout/pyramid2"/>
    <dgm:cxn modelId="{E5A7423A-5B3D-4F1E-BA7F-FC9FE8E78217}" srcId="{50DE8F10-3DFC-475D-A044-84772409B972}" destId="{0C738218-4272-4AAC-9BDD-2B4A7CB8E493}" srcOrd="0" destOrd="0" parTransId="{CF67BF9B-3A81-437B-AD7A-363578B3B652}" sibTransId="{1D76EFBC-7805-470E-9CB6-0D342903FD7B}"/>
    <dgm:cxn modelId="{0309F464-4911-404C-9D1D-056B4741888C}" type="presOf" srcId="{A5152C8C-C958-49F5-AB7B-B4A814AF4887}" destId="{2B65EB58-2DBB-4B1A-A82B-8BC8617E05BC}" srcOrd="0" destOrd="0" presId="urn:microsoft.com/office/officeart/2005/8/layout/pyramid2"/>
    <dgm:cxn modelId="{E3F696A2-7927-4305-8815-939077C5155F}" srcId="{50DE8F10-3DFC-475D-A044-84772409B972}" destId="{A5152C8C-C958-49F5-AB7B-B4A814AF4887}" srcOrd="3" destOrd="0" parTransId="{2ADDCA7B-EAD0-475B-A426-F51BD73D9B04}" sibTransId="{34333BA5-5DEE-43A1-B04D-7390E4A25700}"/>
    <dgm:cxn modelId="{3D5220F4-CF38-4A15-ACB6-C0029D3098DC}" srcId="{50DE8F10-3DFC-475D-A044-84772409B972}" destId="{46A49962-BE6C-4CD2-BCE7-E210147645E6}" srcOrd="2" destOrd="0" parTransId="{7D1B57B7-44E2-46BD-8B9F-72E7CD37AA57}" sibTransId="{1635E0B2-8A59-4FD6-A583-7AD906CB603F}"/>
    <dgm:cxn modelId="{3322A642-C462-4B77-9A45-C05C5B070C31}" type="presOf" srcId="{50DE8F10-3DFC-475D-A044-84772409B972}" destId="{4150B8F8-E8AC-4FE7-9413-2AC7BDDBB03F}" srcOrd="0" destOrd="0" presId="urn:microsoft.com/office/officeart/2005/8/layout/pyramid2"/>
    <dgm:cxn modelId="{B407DB16-4712-4898-A0E1-9BBBC639AF0C}" type="presOf" srcId="{46A49962-BE6C-4CD2-BCE7-E210147645E6}" destId="{4FB4561A-E726-4A79-9AFC-6144657FAB21}" srcOrd="0" destOrd="0" presId="urn:microsoft.com/office/officeart/2005/8/layout/pyramid2"/>
    <dgm:cxn modelId="{83DAAE74-3534-438C-9705-81BE91B4F1AD}" type="presOf" srcId="{E578DC08-D2F7-4D1C-81D4-93EF07E02B59}" destId="{2161947C-3022-43FD-AAD9-CC5F3E6F58EF}" srcOrd="0" destOrd="0" presId="urn:microsoft.com/office/officeart/2005/8/layout/pyramid2"/>
    <dgm:cxn modelId="{84D4EB99-31F1-4393-9A7C-452E38D1814C}" srcId="{50DE8F10-3DFC-475D-A044-84772409B972}" destId="{9811C851-C01C-4302-A70E-34170BA0660A}" srcOrd="4" destOrd="0" parTransId="{1FCD5E4E-6CFE-4D44-A112-3619EECC6CC2}" sibTransId="{D316EDE7-EEE4-45AE-AB0F-091A355B2DEC}"/>
    <dgm:cxn modelId="{9A2329C2-3797-4D76-9527-DE209718819B}" type="presParOf" srcId="{4150B8F8-E8AC-4FE7-9413-2AC7BDDBB03F}" destId="{9E07D673-DB68-455F-B10E-85A255A89632}" srcOrd="0" destOrd="0" presId="urn:microsoft.com/office/officeart/2005/8/layout/pyramid2"/>
    <dgm:cxn modelId="{C34DAEC8-B2DF-4BBC-ABEB-C46A519EF5A5}" type="presParOf" srcId="{4150B8F8-E8AC-4FE7-9413-2AC7BDDBB03F}" destId="{786E6D04-C9BC-4298-920F-CAD2A3D7F486}" srcOrd="1" destOrd="0" presId="urn:microsoft.com/office/officeart/2005/8/layout/pyramid2"/>
    <dgm:cxn modelId="{C5D67608-8643-4C5C-A876-7D5A0D1B0C09}" type="presParOf" srcId="{786E6D04-C9BC-4298-920F-CAD2A3D7F486}" destId="{750FDB95-B69C-4F4E-959E-7844BA331EF8}" srcOrd="0" destOrd="0" presId="urn:microsoft.com/office/officeart/2005/8/layout/pyramid2"/>
    <dgm:cxn modelId="{FB417600-B63D-4BF8-A2F6-2D00CEE19012}" type="presParOf" srcId="{786E6D04-C9BC-4298-920F-CAD2A3D7F486}" destId="{08A5366F-043C-4D42-B26F-3515A7E1F079}" srcOrd="1" destOrd="0" presId="urn:microsoft.com/office/officeart/2005/8/layout/pyramid2"/>
    <dgm:cxn modelId="{0699F9C6-8ED2-4BAC-B7DC-F09CFC3DEB17}" type="presParOf" srcId="{786E6D04-C9BC-4298-920F-CAD2A3D7F486}" destId="{2161947C-3022-43FD-AAD9-CC5F3E6F58EF}" srcOrd="2" destOrd="0" presId="urn:microsoft.com/office/officeart/2005/8/layout/pyramid2"/>
    <dgm:cxn modelId="{1F711E76-8404-4F24-8510-5C775CCBB3A4}" type="presParOf" srcId="{786E6D04-C9BC-4298-920F-CAD2A3D7F486}" destId="{198DA970-FEC6-419F-B423-F26C84A2EDAA}" srcOrd="3" destOrd="0" presId="urn:microsoft.com/office/officeart/2005/8/layout/pyramid2"/>
    <dgm:cxn modelId="{C6B35D02-B6D2-4AAA-AA81-731000B93336}" type="presParOf" srcId="{786E6D04-C9BC-4298-920F-CAD2A3D7F486}" destId="{4FB4561A-E726-4A79-9AFC-6144657FAB21}" srcOrd="4" destOrd="0" presId="urn:microsoft.com/office/officeart/2005/8/layout/pyramid2"/>
    <dgm:cxn modelId="{D52CBFB3-8D23-453F-8503-B8B435519A63}" type="presParOf" srcId="{786E6D04-C9BC-4298-920F-CAD2A3D7F486}" destId="{8D8F586C-E25B-4C68-B731-151311D903E7}" srcOrd="5" destOrd="0" presId="urn:microsoft.com/office/officeart/2005/8/layout/pyramid2"/>
    <dgm:cxn modelId="{276E7BEE-AA61-49A1-89E2-A51FB29D36FF}" type="presParOf" srcId="{786E6D04-C9BC-4298-920F-CAD2A3D7F486}" destId="{2B65EB58-2DBB-4B1A-A82B-8BC8617E05BC}" srcOrd="6" destOrd="0" presId="urn:microsoft.com/office/officeart/2005/8/layout/pyramid2"/>
    <dgm:cxn modelId="{0067E09F-1DE7-4B12-A38A-193E71D02268}" type="presParOf" srcId="{786E6D04-C9BC-4298-920F-CAD2A3D7F486}" destId="{156E0FE4-CA54-4905-A042-B77E2B0E1425}" srcOrd="7" destOrd="0" presId="urn:microsoft.com/office/officeart/2005/8/layout/pyramid2"/>
    <dgm:cxn modelId="{6686197B-7BC4-4414-B218-9454AD56B213}" type="presParOf" srcId="{786E6D04-C9BC-4298-920F-CAD2A3D7F486}" destId="{6A00EEE0-75C0-40B9-AB51-4EE2F4A78DB4}" srcOrd="8" destOrd="0" presId="urn:microsoft.com/office/officeart/2005/8/layout/pyramid2"/>
    <dgm:cxn modelId="{8D4B66FF-A137-47A0-BE5D-247D9ECD6362}" type="presParOf" srcId="{786E6D04-C9BC-4298-920F-CAD2A3D7F486}" destId="{2F7484DC-25B1-4892-8791-9F672B0777FA}" srcOrd="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b="1" dirty="0" smtClean="0"/>
            <a:t>Gain capabilities without proper authorization</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1"/>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1"/>
      <dgm:spPr/>
    </dgm:pt>
    <dgm:pt modelId="{82B251E9-CBFC-4B6D-9EF4-52CFF5544035}" type="pres">
      <dgm:prSet presAssocID="{D2BC0BEF-EEA0-43CC-B1B2-F2E319B3E512}" presName="dstNode" presStyleLbl="node1" presStyleIdx="0" presStyleCnt="1"/>
      <dgm:spPr/>
    </dgm:pt>
    <dgm:pt modelId="{09590FF8-D3AE-4D57-A9F5-F269ACA724B8}" type="pres">
      <dgm:prSet presAssocID="{1FDF2FDF-DDB0-4170-A01A-C23E1E823B26}" presName="text_1" presStyleLbl="node1" presStyleIdx="0" presStyleCnt="1">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1"/>
      <dgm:spPr/>
    </dgm:pt>
  </dgm:ptLst>
  <dgm:cxnLst>
    <dgm:cxn modelId="{225464DA-7C9C-4DC7-AE06-D40DF018A2B9}" type="presOf" srcId="{1FDF2FDF-DDB0-4170-A01A-C23E1E823B26}" destId="{09590FF8-D3AE-4D57-A9F5-F269ACA724B8}" srcOrd="0" destOrd="0" presId="urn:microsoft.com/office/officeart/2008/layout/VerticalCurvedList"/>
    <dgm:cxn modelId="{77EE2F99-2922-49EC-B5C3-3ACF5499D8E3}" srcId="{D2BC0BEF-EEA0-43CC-B1B2-F2E319B3E512}" destId="{1FDF2FDF-DDB0-4170-A01A-C23E1E823B26}" srcOrd="0" destOrd="0" parTransId="{6E017A1C-377F-4090-A27C-8638BE717119}" sibTransId="{40EE5B79-1A70-4349-8DF3-D0EAD8E71749}"/>
    <dgm:cxn modelId="{3B08A4F0-86BD-49A9-A714-7EB01C7CB810}" type="presOf" srcId="{D2BC0BEF-EEA0-43CC-B1B2-F2E319B3E512}" destId="{DAE3F7EC-415F-4C3B-9394-EC6B540F3D56}" srcOrd="0" destOrd="0" presId="urn:microsoft.com/office/officeart/2008/layout/VerticalCurvedList"/>
    <dgm:cxn modelId="{67AA611D-32B5-40DF-A2B3-D7E0A27766FC}" type="presOf" srcId="{40EE5B79-1A70-4349-8DF3-D0EAD8E71749}" destId="{CD6B5AA9-E19A-4DDB-BAA1-E8055F7539D4}" srcOrd="0" destOrd="0" presId="urn:microsoft.com/office/officeart/2008/layout/VerticalCurvedList"/>
    <dgm:cxn modelId="{D56D00F5-65E1-4BD9-A304-5D6467C13200}" type="presParOf" srcId="{DAE3F7EC-415F-4C3B-9394-EC6B540F3D56}" destId="{5F95D4B9-9D9B-47BD-8348-E885A00D7F87}" srcOrd="0" destOrd="0" presId="urn:microsoft.com/office/officeart/2008/layout/VerticalCurvedList"/>
    <dgm:cxn modelId="{656ADA81-308A-4DAD-8B93-1290A43B8B37}" type="presParOf" srcId="{5F95D4B9-9D9B-47BD-8348-E885A00D7F87}" destId="{6E107C2D-B54A-493E-8983-FD1B88B4E4C7}" srcOrd="0" destOrd="0" presId="urn:microsoft.com/office/officeart/2008/layout/VerticalCurvedList"/>
    <dgm:cxn modelId="{B78005B0-9623-4E8A-9D51-CC6D03635DD7}" type="presParOf" srcId="{6E107C2D-B54A-493E-8983-FD1B88B4E4C7}" destId="{2C84D6B4-69A9-4108-8FB5-221451C810FA}" srcOrd="0" destOrd="0" presId="urn:microsoft.com/office/officeart/2008/layout/VerticalCurvedList"/>
    <dgm:cxn modelId="{95A78B4B-9696-416F-A090-5F3A0D41E20F}" type="presParOf" srcId="{6E107C2D-B54A-493E-8983-FD1B88B4E4C7}" destId="{CD6B5AA9-E19A-4DDB-BAA1-E8055F7539D4}" srcOrd="1" destOrd="0" presId="urn:microsoft.com/office/officeart/2008/layout/VerticalCurvedList"/>
    <dgm:cxn modelId="{850F8DEF-FD5D-4B3B-BD11-B7450A283085}" type="presParOf" srcId="{6E107C2D-B54A-493E-8983-FD1B88B4E4C7}" destId="{82C57C61-58FE-438A-B85B-3407AD73B0E2}" srcOrd="2" destOrd="0" presId="urn:microsoft.com/office/officeart/2008/layout/VerticalCurvedList"/>
    <dgm:cxn modelId="{6E60D646-5D8B-487B-BD4F-0EB2FE0480C3}" type="presParOf" srcId="{6E107C2D-B54A-493E-8983-FD1B88B4E4C7}" destId="{82B251E9-CBFC-4B6D-9EF4-52CFF5544035}" srcOrd="3" destOrd="0" presId="urn:microsoft.com/office/officeart/2008/layout/VerticalCurvedList"/>
    <dgm:cxn modelId="{C5C22307-4448-46E0-88C3-E6715A2D7436}" type="presParOf" srcId="{5F95D4B9-9D9B-47BD-8348-E885A00D7F87}" destId="{09590FF8-D3AE-4D57-A9F5-F269ACA724B8}" srcOrd="1" destOrd="0" presId="urn:microsoft.com/office/officeart/2008/layout/VerticalCurvedList"/>
    <dgm:cxn modelId="{E3555496-0F90-49F0-A784-0ACDE3A3DAD6}" type="presParOf" srcId="{5F95D4B9-9D9B-47BD-8348-E885A00D7F87}" destId="{C63BAA6E-4582-43E2-8647-0F6C0E8C1E16}" srcOrd="2" destOrd="0" presId="urn:microsoft.com/office/officeart/2008/layout/VerticalCurvedList"/>
    <dgm:cxn modelId="{71D12866-21C8-458C-9824-B5E60B70A2A5}" type="presParOf" srcId="{C63BAA6E-4582-43E2-8647-0F6C0E8C1E16}" destId="{2AC0D6E8-8EF3-43A5-9713-B2E34E9F1B4E}"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126D5D3-2A8C-42E0-AE8E-E4D8E67A2953}" type="doc">
      <dgm:prSet loTypeId="urn:microsoft.com/office/officeart/2005/8/layout/matrix1" loCatId="matrix" qsTypeId="urn:microsoft.com/office/officeart/2005/8/quickstyle/3d4" qsCatId="3D" csTypeId="urn:microsoft.com/office/officeart/2005/8/colors/accent1_2" csCatId="accent1" phldr="1"/>
      <dgm:spPr/>
      <dgm:t>
        <a:bodyPr/>
        <a:lstStyle/>
        <a:p>
          <a:endParaRPr lang="en-US"/>
        </a:p>
      </dgm:t>
    </dgm:pt>
    <dgm:pt modelId="{8294EB71-A41A-4FF2-A323-899B11D8FE64}">
      <dgm:prSet phldrT="[Text]"/>
      <dgm:spPr/>
      <dgm:t>
        <a:bodyPr/>
        <a:lstStyle/>
        <a:p>
          <a:r>
            <a:rPr lang="en-US" dirty="0" smtClean="0"/>
            <a:t>CEV</a:t>
          </a:r>
          <a:endParaRPr lang="en-US" dirty="0"/>
        </a:p>
      </dgm:t>
    </dgm:pt>
    <dgm:pt modelId="{F7DCA88B-97F8-450D-BD60-903F944DF3E0}" type="parTrans" cxnId="{61B757D7-54EA-4B4F-A041-D06E935C59C1}">
      <dgm:prSet/>
      <dgm:spPr/>
      <dgm:t>
        <a:bodyPr/>
        <a:lstStyle/>
        <a:p>
          <a:endParaRPr lang="en-US"/>
        </a:p>
      </dgm:t>
    </dgm:pt>
    <dgm:pt modelId="{C32BF8B3-0A11-4B71-B1DF-2580F62F8996}" type="sibTrans" cxnId="{61B757D7-54EA-4B4F-A041-D06E935C59C1}">
      <dgm:prSet/>
      <dgm:spPr/>
      <dgm:t>
        <a:bodyPr/>
        <a:lstStyle/>
        <a:p>
          <a:endParaRPr lang="en-US"/>
        </a:p>
      </dgm:t>
    </dgm:pt>
    <dgm:pt modelId="{B135009D-E772-4238-9FAF-5A6A469A5C6B}">
      <dgm:prSet phldrT="[Text]"/>
      <dgm:spPr/>
      <dgm:t>
        <a:bodyPr/>
        <a:lstStyle/>
        <a:p>
          <a:r>
            <a:rPr lang="en-US" dirty="0" smtClean="0"/>
            <a:t>Knew More</a:t>
          </a:r>
          <a:endParaRPr lang="en-US" dirty="0"/>
        </a:p>
      </dgm:t>
    </dgm:pt>
    <dgm:pt modelId="{BC5E53E5-15A9-4F36-8286-6CFD3C38EF88}" type="parTrans" cxnId="{41FA4669-81FE-412E-9C26-EC9BD853D6D6}">
      <dgm:prSet/>
      <dgm:spPr/>
      <dgm:t>
        <a:bodyPr/>
        <a:lstStyle/>
        <a:p>
          <a:endParaRPr lang="en-US"/>
        </a:p>
      </dgm:t>
    </dgm:pt>
    <dgm:pt modelId="{4D4F2C92-D7B4-4915-9134-140BCD8DE919}" type="sibTrans" cxnId="{41FA4669-81FE-412E-9C26-EC9BD853D6D6}">
      <dgm:prSet/>
      <dgm:spPr/>
      <dgm:t>
        <a:bodyPr/>
        <a:lstStyle/>
        <a:p>
          <a:endParaRPr lang="en-US"/>
        </a:p>
      </dgm:t>
    </dgm:pt>
    <dgm:pt modelId="{9B0BBBFB-CAB7-45AD-8353-E4D24D8392A2}">
      <dgm:prSet phldrT="[Text]"/>
      <dgm:spPr/>
      <dgm:t>
        <a:bodyPr/>
        <a:lstStyle/>
        <a:p>
          <a:r>
            <a:rPr lang="en-US" dirty="0" smtClean="0"/>
            <a:t>Thought Faster</a:t>
          </a:r>
          <a:endParaRPr lang="en-US" dirty="0"/>
        </a:p>
      </dgm:t>
    </dgm:pt>
    <dgm:pt modelId="{AB54E895-04DD-489C-8BDC-D2108D91A778}" type="parTrans" cxnId="{EDC0E356-446A-4A1F-AABE-CC548B3A7FE5}">
      <dgm:prSet/>
      <dgm:spPr/>
      <dgm:t>
        <a:bodyPr/>
        <a:lstStyle/>
        <a:p>
          <a:endParaRPr lang="en-US"/>
        </a:p>
      </dgm:t>
    </dgm:pt>
    <dgm:pt modelId="{DBFB06F5-3C01-4BF6-B469-1AD1B856AB82}" type="sibTrans" cxnId="{EDC0E356-446A-4A1F-AABE-CC548B3A7FE5}">
      <dgm:prSet/>
      <dgm:spPr/>
      <dgm:t>
        <a:bodyPr/>
        <a:lstStyle/>
        <a:p>
          <a:endParaRPr lang="en-US"/>
        </a:p>
      </dgm:t>
    </dgm:pt>
    <dgm:pt modelId="{FDF210FA-A008-4FB5-857C-7FCA5A5EC605}">
      <dgm:prSet phldrT="[Text]"/>
      <dgm:spPr/>
      <dgm:t>
        <a:bodyPr/>
        <a:lstStyle/>
        <a:p>
          <a:r>
            <a:rPr lang="en-US" dirty="0" smtClean="0"/>
            <a:t>Were More The People We Wish We Were</a:t>
          </a:r>
          <a:endParaRPr lang="en-US" dirty="0"/>
        </a:p>
      </dgm:t>
    </dgm:pt>
    <dgm:pt modelId="{AD3E3988-B699-4F60-8B8F-400925F38CAF}" type="parTrans" cxnId="{19C5A1B4-8C18-4B6E-9D50-F9E530D767FC}">
      <dgm:prSet/>
      <dgm:spPr/>
      <dgm:t>
        <a:bodyPr/>
        <a:lstStyle/>
        <a:p>
          <a:endParaRPr lang="en-US"/>
        </a:p>
      </dgm:t>
    </dgm:pt>
    <dgm:pt modelId="{F1B2A454-A700-48E8-A687-5B279AED08CE}" type="sibTrans" cxnId="{19C5A1B4-8C18-4B6E-9D50-F9E530D767FC}">
      <dgm:prSet/>
      <dgm:spPr/>
      <dgm:t>
        <a:bodyPr/>
        <a:lstStyle/>
        <a:p>
          <a:endParaRPr lang="en-US"/>
        </a:p>
      </dgm:t>
    </dgm:pt>
    <dgm:pt modelId="{7169F035-67F6-4B1F-8EA6-388263D89D23}">
      <dgm:prSet phldrT="[Text]"/>
      <dgm:spPr/>
      <dgm:t>
        <a:bodyPr/>
        <a:lstStyle/>
        <a:p>
          <a:r>
            <a:rPr lang="en-US" dirty="0" smtClean="0"/>
            <a:t>Had Grown Up Farther Together</a:t>
          </a:r>
          <a:endParaRPr lang="en-US" dirty="0"/>
        </a:p>
      </dgm:t>
    </dgm:pt>
    <dgm:pt modelId="{78AB314E-BA0A-43F3-8A5F-0A0134361FC4}" type="parTrans" cxnId="{BB46BDDF-2263-4DE1-A4D0-5C43565D143E}">
      <dgm:prSet/>
      <dgm:spPr/>
      <dgm:t>
        <a:bodyPr/>
        <a:lstStyle/>
        <a:p>
          <a:endParaRPr lang="en-US"/>
        </a:p>
      </dgm:t>
    </dgm:pt>
    <dgm:pt modelId="{810C5E62-0E3C-41FB-B533-A5ABD6607779}" type="sibTrans" cxnId="{BB46BDDF-2263-4DE1-A4D0-5C43565D143E}">
      <dgm:prSet/>
      <dgm:spPr/>
      <dgm:t>
        <a:bodyPr/>
        <a:lstStyle/>
        <a:p>
          <a:endParaRPr lang="en-US"/>
        </a:p>
      </dgm:t>
    </dgm:pt>
    <dgm:pt modelId="{63C10AB1-ABAC-42F4-B75B-8E215A1DECBB}" type="pres">
      <dgm:prSet presAssocID="{3126D5D3-2A8C-42E0-AE8E-E4D8E67A2953}" presName="diagram" presStyleCnt="0">
        <dgm:presLayoutVars>
          <dgm:chMax val="1"/>
          <dgm:dir/>
          <dgm:animLvl val="ctr"/>
          <dgm:resizeHandles val="exact"/>
        </dgm:presLayoutVars>
      </dgm:prSet>
      <dgm:spPr/>
      <dgm:t>
        <a:bodyPr/>
        <a:lstStyle/>
        <a:p>
          <a:endParaRPr lang="en-US"/>
        </a:p>
      </dgm:t>
    </dgm:pt>
    <dgm:pt modelId="{A59928F6-149E-4614-95C4-29B9E1D934C3}" type="pres">
      <dgm:prSet presAssocID="{3126D5D3-2A8C-42E0-AE8E-E4D8E67A2953}" presName="matrix" presStyleCnt="0"/>
      <dgm:spPr/>
    </dgm:pt>
    <dgm:pt modelId="{3B833CEF-CD3D-497B-B5F1-94D7F428E406}" type="pres">
      <dgm:prSet presAssocID="{3126D5D3-2A8C-42E0-AE8E-E4D8E67A2953}" presName="tile1" presStyleLbl="node1" presStyleIdx="0" presStyleCnt="4"/>
      <dgm:spPr/>
      <dgm:t>
        <a:bodyPr/>
        <a:lstStyle/>
        <a:p>
          <a:endParaRPr lang="en-US"/>
        </a:p>
      </dgm:t>
    </dgm:pt>
    <dgm:pt modelId="{1EA7E427-6CEC-4528-A6A1-AA8A6CEE63C2}" type="pres">
      <dgm:prSet presAssocID="{3126D5D3-2A8C-42E0-AE8E-E4D8E67A2953}" presName="tile1text" presStyleLbl="node1" presStyleIdx="0" presStyleCnt="4">
        <dgm:presLayoutVars>
          <dgm:chMax val="0"/>
          <dgm:chPref val="0"/>
          <dgm:bulletEnabled val="1"/>
        </dgm:presLayoutVars>
      </dgm:prSet>
      <dgm:spPr/>
      <dgm:t>
        <a:bodyPr/>
        <a:lstStyle/>
        <a:p>
          <a:endParaRPr lang="en-US"/>
        </a:p>
      </dgm:t>
    </dgm:pt>
    <dgm:pt modelId="{1B00B606-2662-4B43-A15A-62FDB267AEAA}" type="pres">
      <dgm:prSet presAssocID="{3126D5D3-2A8C-42E0-AE8E-E4D8E67A2953}" presName="tile2" presStyleLbl="node1" presStyleIdx="1" presStyleCnt="4"/>
      <dgm:spPr/>
      <dgm:t>
        <a:bodyPr/>
        <a:lstStyle/>
        <a:p>
          <a:endParaRPr lang="en-US"/>
        </a:p>
      </dgm:t>
    </dgm:pt>
    <dgm:pt modelId="{B55B6741-90F8-491B-9355-17C56B0C7A69}" type="pres">
      <dgm:prSet presAssocID="{3126D5D3-2A8C-42E0-AE8E-E4D8E67A2953}" presName="tile2text" presStyleLbl="node1" presStyleIdx="1" presStyleCnt="4">
        <dgm:presLayoutVars>
          <dgm:chMax val="0"/>
          <dgm:chPref val="0"/>
          <dgm:bulletEnabled val="1"/>
        </dgm:presLayoutVars>
      </dgm:prSet>
      <dgm:spPr/>
      <dgm:t>
        <a:bodyPr/>
        <a:lstStyle/>
        <a:p>
          <a:endParaRPr lang="en-US"/>
        </a:p>
      </dgm:t>
    </dgm:pt>
    <dgm:pt modelId="{80F7FAD9-0D52-4CF4-A41E-37B93D835CB9}" type="pres">
      <dgm:prSet presAssocID="{3126D5D3-2A8C-42E0-AE8E-E4D8E67A2953}" presName="tile3" presStyleLbl="node1" presStyleIdx="2" presStyleCnt="4"/>
      <dgm:spPr/>
      <dgm:t>
        <a:bodyPr/>
        <a:lstStyle/>
        <a:p>
          <a:endParaRPr lang="en-US"/>
        </a:p>
      </dgm:t>
    </dgm:pt>
    <dgm:pt modelId="{007869EA-67EE-4306-9F52-11D5C35965E8}" type="pres">
      <dgm:prSet presAssocID="{3126D5D3-2A8C-42E0-AE8E-E4D8E67A2953}" presName="tile3text" presStyleLbl="node1" presStyleIdx="2" presStyleCnt="4">
        <dgm:presLayoutVars>
          <dgm:chMax val="0"/>
          <dgm:chPref val="0"/>
          <dgm:bulletEnabled val="1"/>
        </dgm:presLayoutVars>
      </dgm:prSet>
      <dgm:spPr/>
      <dgm:t>
        <a:bodyPr/>
        <a:lstStyle/>
        <a:p>
          <a:endParaRPr lang="en-US"/>
        </a:p>
      </dgm:t>
    </dgm:pt>
    <dgm:pt modelId="{EE5D474E-204D-40F9-9382-31680969FFDF}" type="pres">
      <dgm:prSet presAssocID="{3126D5D3-2A8C-42E0-AE8E-E4D8E67A2953}" presName="tile4" presStyleLbl="node1" presStyleIdx="3" presStyleCnt="4"/>
      <dgm:spPr/>
      <dgm:t>
        <a:bodyPr/>
        <a:lstStyle/>
        <a:p>
          <a:endParaRPr lang="en-US"/>
        </a:p>
      </dgm:t>
    </dgm:pt>
    <dgm:pt modelId="{BB3B66DE-8D31-4801-B3AE-D205F97BC141}" type="pres">
      <dgm:prSet presAssocID="{3126D5D3-2A8C-42E0-AE8E-E4D8E67A2953}" presName="tile4text" presStyleLbl="node1" presStyleIdx="3" presStyleCnt="4">
        <dgm:presLayoutVars>
          <dgm:chMax val="0"/>
          <dgm:chPref val="0"/>
          <dgm:bulletEnabled val="1"/>
        </dgm:presLayoutVars>
      </dgm:prSet>
      <dgm:spPr/>
      <dgm:t>
        <a:bodyPr/>
        <a:lstStyle/>
        <a:p>
          <a:endParaRPr lang="en-US"/>
        </a:p>
      </dgm:t>
    </dgm:pt>
    <dgm:pt modelId="{268B11A3-8060-47B0-8547-8789643AAB59}" type="pres">
      <dgm:prSet presAssocID="{3126D5D3-2A8C-42E0-AE8E-E4D8E67A2953}" presName="centerTile" presStyleLbl="fgShp" presStyleIdx="0" presStyleCnt="1">
        <dgm:presLayoutVars>
          <dgm:chMax val="0"/>
          <dgm:chPref val="0"/>
        </dgm:presLayoutVars>
      </dgm:prSet>
      <dgm:spPr/>
      <dgm:t>
        <a:bodyPr/>
        <a:lstStyle/>
        <a:p>
          <a:endParaRPr lang="en-US"/>
        </a:p>
      </dgm:t>
    </dgm:pt>
  </dgm:ptLst>
  <dgm:cxnLst>
    <dgm:cxn modelId="{2298D3D8-6A69-4CA7-897B-C078C933C8BF}" type="presOf" srcId="{9B0BBBFB-CAB7-45AD-8353-E4D24D8392A2}" destId="{1B00B606-2662-4B43-A15A-62FDB267AEAA}" srcOrd="0" destOrd="0" presId="urn:microsoft.com/office/officeart/2005/8/layout/matrix1"/>
    <dgm:cxn modelId="{E2814CC8-A9AC-474B-B343-94AB168BAFCB}" type="presOf" srcId="{B135009D-E772-4238-9FAF-5A6A469A5C6B}" destId="{1EA7E427-6CEC-4528-A6A1-AA8A6CEE63C2}" srcOrd="1" destOrd="0" presId="urn:microsoft.com/office/officeart/2005/8/layout/matrix1"/>
    <dgm:cxn modelId="{BB46BDDF-2263-4DE1-A4D0-5C43565D143E}" srcId="{8294EB71-A41A-4FF2-A323-899B11D8FE64}" destId="{7169F035-67F6-4B1F-8EA6-388263D89D23}" srcOrd="3" destOrd="0" parTransId="{78AB314E-BA0A-43F3-8A5F-0A0134361FC4}" sibTransId="{810C5E62-0E3C-41FB-B533-A5ABD6607779}"/>
    <dgm:cxn modelId="{8851B711-AB00-447D-9CB1-C42C71993F3C}" type="presOf" srcId="{7169F035-67F6-4B1F-8EA6-388263D89D23}" destId="{BB3B66DE-8D31-4801-B3AE-D205F97BC141}" srcOrd="1" destOrd="0" presId="urn:microsoft.com/office/officeart/2005/8/layout/matrix1"/>
    <dgm:cxn modelId="{690D91E0-B58B-4519-A4E1-746A0BCA8AE6}" type="presOf" srcId="{FDF210FA-A008-4FB5-857C-7FCA5A5EC605}" destId="{007869EA-67EE-4306-9F52-11D5C35965E8}" srcOrd="1" destOrd="0" presId="urn:microsoft.com/office/officeart/2005/8/layout/matrix1"/>
    <dgm:cxn modelId="{AC06BBE4-1819-4168-80F8-552D7C1410AD}" type="presOf" srcId="{7169F035-67F6-4B1F-8EA6-388263D89D23}" destId="{EE5D474E-204D-40F9-9382-31680969FFDF}" srcOrd="0" destOrd="0" presId="urn:microsoft.com/office/officeart/2005/8/layout/matrix1"/>
    <dgm:cxn modelId="{EDC0E356-446A-4A1F-AABE-CC548B3A7FE5}" srcId="{8294EB71-A41A-4FF2-A323-899B11D8FE64}" destId="{9B0BBBFB-CAB7-45AD-8353-E4D24D8392A2}" srcOrd="1" destOrd="0" parTransId="{AB54E895-04DD-489C-8BDC-D2108D91A778}" sibTransId="{DBFB06F5-3C01-4BF6-B469-1AD1B856AB82}"/>
    <dgm:cxn modelId="{41FA4669-81FE-412E-9C26-EC9BD853D6D6}" srcId="{8294EB71-A41A-4FF2-A323-899B11D8FE64}" destId="{B135009D-E772-4238-9FAF-5A6A469A5C6B}" srcOrd="0" destOrd="0" parTransId="{BC5E53E5-15A9-4F36-8286-6CFD3C38EF88}" sibTransId="{4D4F2C92-D7B4-4915-9134-140BCD8DE919}"/>
    <dgm:cxn modelId="{19C5A1B4-8C18-4B6E-9D50-F9E530D767FC}" srcId="{8294EB71-A41A-4FF2-A323-899B11D8FE64}" destId="{FDF210FA-A008-4FB5-857C-7FCA5A5EC605}" srcOrd="2" destOrd="0" parTransId="{AD3E3988-B699-4F60-8B8F-400925F38CAF}" sibTransId="{F1B2A454-A700-48E8-A687-5B279AED08CE}"/>
    <dgm:cxn modelId="{75238DED-78FC-4ACD-B0F1-E6071F5154B6}" type="presOf" srcId="{3126D5D3-2A8C-42E0-AE8E-E4D8E67A2953}" destId="{63C10AB1-ABAC-42F4-B75B-8E215A1DECBB}" srcOrd="0" destOrd="0" presId="urn:microsoft.com/office/officeart/2005/8/layout/matrix1"/>
    <dgm:cxn modelId="{2AFB8F78-0516-4DCE-A7F0-99BF026B2AE3}" type="presOf" srcId="{8294EB71-A41A-4FF2-A323-899B11D8FE64}" destId="{268B11A3-8060-47B0-8547-8789643AAB59}" srcOrd="0" destOrd="0" presId="urn:microsoft.com/office/officeart/2005/8/layout/matrix1"/>
    <dgm:cxn modelId="{4038A5AE-BE4B-4E7F-8D20-F30BDBC85824}" type="presOf" srcId="{B135009D-E772-4238-9FAF-5A6A469A5C6B}" destId="{3B833CEF-CD3D-497B-B5F1-94D7F428E406}" srcOrd="0" destOrd="0" presId="urn:microsoft.com/office/officeart/2005/8/layout/matrix1"/>
    <dgm:cxn modelId="{451C1FEA-923E-4F60-919F-EA4049A58572}" type="presOf" srcId="{9B0BBBFB-CAB7-45AD-8353-E4D24D8392A2}" destId="{B55B6741-90F8-491B-9355-17C56B0C7A69}" srcOrd="1" destOrd="0" presId="urn:microsoft.com/office/officeart/2005/8/layout/matrix1"/>
    <dgm:cxn modelId="{4653A8AA-3BB5-4C0A-A600-AEE92F197628}" type="presOf" srcId="{FDF210FA-A008-4FB5-857C-7FCA5A5EC605}" destId="{80F7FAD9-0D52-4CF4-A41E-37B93D835CB9}" srcOrd="0" destOrd="0" presId="urn:microsoft.com/office/officeart/2005/8/layout/matrix1"/>
    <dgm:cxn modelId="{61B757D7-54EA-4B4F-A041-D06E935C59C1}" srcId="{3126D5D3-2A8C-42E0-AE8E-E4D8E67A2953}" destId="{8294EB71-A41A-4FF2-A323-899B11D8FE64}" srcOrd="0" destOrd="0" parTransId="{F7DCA88B-97F8-450D-BD60-903F944DF3E0}" sibTransId="{C32BF8B3-0A11-4B71-B1DF-2580F62F8996}"/>
    <dgm:cxn modelId="{CFCF58C2-EB16-4A25-AFA6-AD58472FD212}" type="presParOf" srcId="{63C10AB1-ABAC-42F4-B75B-8E215A1DECBB}" destId="{A59928F6-149E-4614-95C4-29B9E1D934C3}" srcOrd="0" destOrd="0" presId="urn:microsoft.com/office/officeart/2005/8/layout/matrix1"/>
    <dgm:cxn modelId="{EE96C681-8122-4118-9894-4EA815C0AE51}" type="presParOf" srcId="{A59928F6-149E-4614-95C4-29B9E1D934C3}" destId="{3B833CEF-CD3D-497B-B5F1-94D7F428E406}" srcOrd="0" destOrd="0" presId="urn:microsoft.com/office/officeart/2005/8/layout/matrix1"/>
    <dgm:cxn modelId="{12E35682-8474-48DB-B120-F6290750D0A8}" type="presParOf" srcId="{A59928F6-149E-4614-95C4-29B9E1D934C3}" destId="{1EA7E427-6CEC-4528-A6A1-AA8A6CEE63C2}" srcOrd="1" destOrd="0" presId="urn:microsoft.com/office/officeart/2005/8/layout/matrix1"/>
    <dgm:cxn modelId="{81032041-5C67-4819-9D50-C483308FA0B8}" type="presParOf" srcId="{A59928F6-149E-4614-95C4-29B9E1D934C3}" destId="{1B00B606-2662-4B43-A15A-62FDB267AEAA}" srcOrd="2" destOrd="0" presId="urn:microsoft.com/office/officeart/2005/8/layout/matrix1"/>
    <dgm:cxn modelId="{FABFAAB6-4D96-4649-BCF2-4076C1B45D4D}" type="presParOf" srcId="{A59928F6-149E-4614-95C4-29B9E1D934C3}" destId="{B55B6741-90F8-491B-9355-17C56B0C7A69}" srcOrd="3" destOrd="0" presId="urn:microsoft.com/office/officeart/2005/8/layout/matrix1"/>
    <dgm:cxn modelId="{3D2CE16C-6895-4895-B2B1-0203FDBA5523}" type="presParOf" srcId="{A59928F6-149E-4614-95C4-29B9E1D934C3}" destId="{80F7FAD9-0D52-4CF4-A41E-37B93D835CB9}" srcOrd="4" destOrd="0" presId="urn:microsoft.com/office/officeart/2005/8/layout/matrix1"/>
    <dgm:cxn modelId="{42931748-D92B-407C-A93B-3999D4AE16FC}" type="presParOf" srcId="{A59928F6-149E-4614-95C4-29B9E1D934C3}" destId="{007869EA-67EE-4306-9F52-11D5C35965E8}" srcOrd="5" destOrd="0" presId="urn:microsoft.com/office/officeart/2005/8/layout/matrix1"/>
    <dgm:cxn modelId="{505704E7-328C-4D81-BBCF-C4E1CEE8D801}" type="presParOf" srcId="{A59928F6-149E-4614-95C4-29B9E1D934C3}" destId="{EE5D474E-204D-40F9-9382-31680969FFDF}" srcOrd="6" destOrd="0" presId="urn:microsoft.com/office/officeart/2005/8/layout/matrix1"/>
    <dgm:cxn modelId="{D63F51B2-F1BF-404E-964F-D75700884BF1}" type="presParOf" srcId="{A59928F6-149E-4614-95C4-29B9E1D934C3}" destId="{BB3B66DE-8D31-4801-B3AE-D205F97BC141}" srcOrd="7" destOrd="0" presId="urn:microsoft.com/office/officeart/2005/8/layout/matrix1"/>
    <dgm:cxn modelId="{69581E35-0105-468F-90C4-5FDB33441FCE}" type="presParOf" srcId="{63C10AB1-ABAC-42F4-B75B-8E215A1DECBB}" destId="{268B11A3-8060-47B0-8547-8789643AAB59}"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E31CE29-4C33-4279-B699-88DAA40698F8}" type="doc">
      <dgm:prSet loTypeId="urn:microsoft.com/office/officeart/2008/layout/SquareAccentList" loCatId="list" qsTypeId="urn:microsoft.com/office/officeart/2005/8/quickstyle/simple5" qsCatId="simple" csTypeId="urn:microsoft.com/office/officeart/2005/8/colors/accent1_2" csCatId="accent1" phldr="1"/>
      <dgm:spPr/>
      <dgm:t>
        <a:bodyPr/>
        <a:lstStyle/>
        <a:p>
          <a:endParaRPr lang="en-US"/>
        </a:p>
      </dgm:t>
    </dgm:pt>
    <dgm:pt modelId="{61BEDEF1-F585-4453-9F3C-1A31E02A7FE6}">
      <dgm:prSet phldrT="[Text]"/>
      <dgm:spPr/>
      <dgm:t>
        <a:bodyPr/>
        <a:lstStyle/>
        <a:p>
          <a:r>
            <a:rPr lang="en-US" dirty="0" smtClean="0"/>
            <a:t>Bangs</a:t>
          </a:r>
          <a:endParaRPr lang="en-US" dirty="0"/>
        </a:p>
      </dgm:t>
    </dgm:pt>
    <dgm:pt modelId="{E2456C8C-B8CF-4747-BD5E-8E9FA08A0544}" type="parTrans" cxnId="{1C994C7A-1740-456A-850F-1C20F5D83D87}">
      <dgm:prSet/>
      <dgm:spPr/>
      <dgm:t>
        <a:bodyPr/>
        <a:lstStyle/>
        <a:p>
          <a:endParaRPr lang="en-US"/>
        </a:p>
      </dgm:t>
    </dgm:pt>
    <dgm:pt modelId="{06C35838-A774-4CA1-AEFE-BC35CBB8663F}" type="sibTrans" cxnId="{1C994C7A-1740-456A-850F-1C20F5D83D87}">
      <dgm:prSet/>
      <dgm:spPr/>
      <dgm:t>
        <a:bodyPr/>
        <a:lstStyle/>
        <a:p>
          <a:endParaRPr lang="en-US"/>
        </a:p>
      </dgm:t>
    </dgm:pt>
    <dgm:pt modelId="{F3E7BB87-6F8B-4B7B-8F06-F6C8CB26F211}">
      <dgm:prSet phldrT="[Text]" custT="1"/>
      <dgm:spPr/>
      <dgm:t>
        <a:bodyPr/>
        <a:lstStyle/>
        <a:p>
          <a:r>
            <a:rPr lang="en-US" sz="1400" dirty="0" smtClean="0"/>
            <a:t>Misuse of Nanotechnology</a:t>
          </a:r>
          <a:endParaRPr lang="en-US" sz="1400" dirty="0"/>
        </a:p>
      </dgm:t>
    </dgm:pt>
    <dgm:pt modelId="{1D543F6A-31D7-4B2A-B74F-C84C6CC3DE2E}" type="parTrans" cxnId="{EC3F1122-718E-4EA9-A0FE-8B81BEE8311E}">
      <dgm:prSet/>
      <dgm:spPr/>
      <dgm:t>
        <a:bodyPr/>
        <a:lstStyle/>
        <a:p>
          <a:endParaRPr lang="en-US"/>
        </a:p>
      </dgm:t>
    </dgm:pt>
    <dgm:pt modelId="{25BA8CA2-2CEB-49A0-B749-8CED92A4782F}" type="sibTrans" cxnId="{EC3F1122-718E-4EA9-A0FE-8B81BEE8311E}">
      <dgm:prSet/>
      <dgm:spPr/>
      <dgm:t>
        <a:bodyPr/>
        <a:lstStyle/>
        <a:p>
          <a:endParaRPr lang="en-US"/>
        </a:p>
      </dgm:t>
    </dgm:pt>
    <dgm:pt modelId="{613F5250-520F-4D08-9D75-35D78741BB66}">
      <dgm:prSet phldrT="[Text]"/>
      <dgm:spPr/>
      <dgm:t>
        <a:bodyPr/>
        <a:lstStyle/>
        <a:p>
          <a:r>
            <a:rPr lang="en-US" dirty="0" smtClean="0"/>
            <a:t>Shrieks</a:t>
          </a:r>
          <a:endParaRPr lang="en-US" dirty="0"/>
        </a:p>
      </dgm:t>
    </dgm:pt>
    <dgm:pt modelId="{9B611F81-2068-4F20-B3DE-DAA6D63988C6}" type="parTrans" cxnId="{02C4BB9B-9DC5-496E-880C-812CEC40A4EE}">
      <dgm:prSet/>
      <dgm:spPr/>
      <dgm:t>
        <a:bodyPr/>
        <a:lstStyle/>
        <a:p>
          <a:endParaRPr lang="en-US"/>
        </a:p>
      </dgm:t>
    </dgm:pt>
    <dgm:pt modelId="{00F56156-7305-47A0-A432-929296947C83}" type="sibTrans" cxnId="{02C4BB9B-9DC5-496E-880C-812CEC40A4EE}">
      <dgm:prSet/>
      <dgm:spPr/>
      <dgm:t>
        <a:bodyPr/>
        <a:lstStyle/>
        <a:p>
          <a:endParaRPr lang="en-US"/>
        </a:p>
      </dgm:t>
    </dgm:pt>
    <dgm:pt modelId="{1B0CA009-5001-4122-8BE1-8B82453B0A56}">
      <dgm:prSet phldrT="[Text]"/>
      <dgm:spPr/>
      <dgm:t>
        <a:bodyPr/>
        <a:lstStyle/>
        <a:p>
          <a:r>
            <a:rPr lang="en-US" dirty="0" smtClean="0"/>
            <a:t>Whimpers</a:t>
          </a:r>
          <a:endParaRPr lang="en-US" dirty="0"/>
        </a:p>
      </dgm:t>
    </dgm:pt>
    <dgm:pt modelId="{80DD71E8-04D9-4476-A86B-8EE2F0201430}" type="parTrans" cxnId="{22ABF329-AEE2-4DFA-A354-D95A152F7614}">
      <dgm:prSet/>
      <dgm:spPr/>
      <dgm:t>
        <a:bodyPr/>
        <a:lstStyle/>
        <a:p>
          <a:endParaRPr lang="en-US"/>
        </a:p>
      </dgm:t>
    </dgm:pt>
    <dgm:pt modelId="{393BC810-A440-4CF9-B34B-1AA32B03DBD2}" type="sibTrans" cxnId="{22ABF329-AEE2-4DFA-A354-D95A152F7614}">
      <dgm:prSet/>
      <dgm:spPr/>
      <dgm:t>
        <a:bodyPr/>
        <a:lstStyle/>
        <a:p>
          <a:endParaRPr lang="en-US"/>
        </a:p>
      </dgm:t>
    </dgm:pt>
    <dgm:pt modelId="{5B054303-489F-41B3-9CFD-6D4F6C3405BB}">
      <dgm:prSet phldrT="[Text]" custT="1"/>
      <dgm:spPr/>
      <dgm:t>
        <a:bodyPr/>
        <a:lstStyle/>
        <a:p>
          <a:r>
            <a:rPr lang="en-US" sz="1400" dirty="0" smtClean="0"/>
            <a:t>Killed By Aliens</a:t>
          </a:r>
          <a:endParaRPr lang="en-US" sz="1400" dirty="0"/>
        </a:p>
      </dgm:t>
    </dgm:pt>
    <dgm:pt modelId="{3AFE5BEB-6FD5-45F1-A82E-86C18079A1D8}" type="parTrans" cxnId="{B7F4CC8E-93AB-4087-83C2-904E2B6B0DAA}">
      <dgm:prSet/>
      <dgm:spPr/>
      <dgm:t>
        <a:bodyPr/>
        <a:lstStyle/>
        <a:p>
          <a:endParaRPr lang="en-US"/>
        </a:p>
      </dgm:t>
    </dgm:pt>
    <dgm:pt modelId="{1EDC1DD2-EF5C-41F4-AA54-0B8147C2B6F9}" type="sibTrans" cxnId="{B7F4CC8E-93AB-4087-83C2-904E2B6B0DAA}">
      <dgm:prSet/>
      <dgm:spPr/>
      <dgm:t>
        <a:bodyPr/>
        <a:lstStyle/>
        <a:p>
          <a:endParaRPr lang="en-US"/>
        </a:p>
      </dgm:t>
    </dgm:pt>
    <dgm:pt modelId="{21A33E4D-F9F5-48C5-B759-2C2B868F8F51}">
      <dgm:prSet phldrT="[Text]"/>
      <dgm:spPr/>
      <dgm:t>
        <a:bodyPr/>
        <a:lstStyle/>
        <a:p>
          <a:r>
            <a:rPr lang="en-US" dirty="0" smtClean="0"/>
            <a:t>Crunches</a:t>
          </a:r>
          <a:endParaRPr lang="en-US" dirty="0"/>
        </a:p>
      </dgm:t>
    </dgm:pt>
    <dgm:pt modelId="{942E8E9D-B1AF-4A93-BAE5-B8AFBEE20741}" type="parTrans" cxnId="{EF762D06-4BD2-4104-B10B-C840D7EBFBD8}">
      <dgm:prSet/>
      <dgm:spPr/>
      <dgm:t>
        <a:bodyPr/>
        <a:lstStyle/>
        <a:p>
          <a:endParaRPr lang="en-US"/>
        </a:p>
      </dgm:t>
    </dgm:pt>
    <dgm:pt modelId="{6A2D1893-6CD0-4ED2-ACE2-43EE5E4E4EF9}" type="sibTrans" cxnId="{EF762D06-4BD2-4104-B10B-C840D7EBFBD8}">
      <dgm:prSet/>
      <dgm:spPr/>
      <dgm:t>
        <a:bodyPr/>
        <a:lstStyle/>
        <a:p>
          <a:endParaRPr lang="en-US"/>
        </a:p>
      </dgm:t>
    </dgm:pt>
    <dgm:pt modelId="{B5868192-5166-45A6-85CC-9A00A402B57A}">
      <dgm:prSet phldrT="[Text]" custT="1"/>
      <dgm:spPr/>
      <dgm:t>
        <a:bodyPr/>
        <a:lstStyle/>
        <a:p>
          <a:r>
            <a:rPr lang="en-US" sz="1400" dirty="0" smtClean="0"/>
            <a:t>Resource Depletion</a:t>
          </a:r>
          <a:endParaRPr lang="en-US" sz="1400" dirty="0"/>
        </a:p>
      </dgm:t>
    </dgm:pt>
    <dgm:pt modelId="{3CFB8E48-6F9D-4DD1-B351-B850C0AF56F8}" type="parTrans" cxnId="{2F9F2951-809E-45AB-AA4A-A22C9E6ED512}">
      <dgm:prSet/>
      <dgm:spPr/>
      <dgm:t>
        <a:bodyPr/>
        <a:lstStyle/>
        <a:p>
          <a:endParaRPr lang="en-US"/>
        </a:p>
      </dgm:t>
    </dgm:pt>
    <dgm:pt modelId="{9A450E67-7C35-4538-BFC3-215605BD5492}" type="sibTrans" cxnId="{2F9F2951-809E-45AB-AA4A-A22C9E6ED512}">
      <dgm:prSet/>
      <dgm:spPr/>
      <dgm:t>
        <a:bodyPr/>
        <a:lstStyle/>
        <a:p>
          <a:endParaRPr lang="en-US"/>
        </a:p>
      </dgm:t>
    </dgm:pt>
    <dgm:pt modelId="{0C1D8E81-A20F-4D69-A180-9C0F41701A76}">
      <dgm:prSet phldrT="[Text]" custT="1"/>
      <dgm:spPr/>
      <dgm:t>
        <a:bodyPr/>
        <a:lstStyle/>
        <a:p>
          <a:r>
            <a:rPr lang="en-US" sz="1400" dirty="0" smtClean="0"/>
            <a:t>Potential Eroded By Evolution</a:t>
          </a:r>
          <a:endParaRPr lang="en-US" sz="1400" dirty="0"/>
        </a:p>
      </dgm:t>
    </dgm:pt>
    <dgm:pt modelId="{EE10176C-4C4D-4DD3-9950-84D1F8F5980A}" type="parTrans" cxnId="{8FF7BCCE-43EA-4BDE-A018-31E6D1A4F867}">
      <dgm:prSet/>
      <dgm:spPr/>
      <dgm:t>
        <a:bodyPr/>
        <a:lstStyle/>
        <a:p>
          <a:endParaRPr lang="en-US"/>
        </a:p>
      </dgm:t>
    </dgm:pt>
    <dgm:pt modelId="{31DCB8CE-5E7F-45DA-93D9-D5E27E7AAF61}" type="sibTrans" cxnId="{8FF7BCCE-43EA-4BDE-A018-31E6D1A4F867}">
      <dgm:prSet/>
      <dgm:spPr/>
      <dgm:t>
        <a:bodyPr/>
        <a:lstStyle/>
        <a:p>
          <a:endParaRPr lang="en-US"/>
        </a:p>
      </dgm:t>
    </dgm:pt>
    <dgm:pt modelId="{820614D4-2F22-47DF-891C-AB41924B3133}">
      <dgm:prSet phldrT="[Text]" custT="1"/>
      <dgm:spPr/>
      <dgm:t>
        <a:bodyPr/>
        <a:lstStyle/>
        <a:p>
          <a:r>
            <a:rPr lang="en-US" sz="1400" dirty="0" smtClean="0"/>
            <a:t>Transcending Upload Takeover</a:t>
          </a:r>
          <a:endParaRPr lang="en-US" sz="1400" dirty="0"/>
        </a:p>
      </dgm:t>
    </dgm:pt>
    <dgm:pt modelId="{73E46EE4-5A86-4D49-B5A4-B8E8B41114BE}" type="parTrans" cxnId="{7A339933-A451-4CC7-9B88-7114155893F6}">
      <dgm:prSet/>
      <dgm:spPr/>
      <dgm:t>
        <a:bodyPr/>
        <a:lstStyle/>
        <a:p>
          <a:endParaRPr lang="en-US"/>
        </a:p>
      </dgm:t>
    </dgm:pt>
    <dgm:pt modelId="{F547F7BF-2609-4D00-BB39-848388A58758}" type="sibTrans" cxnId="{7A339933-A451-4CC7-9B88-7114155893F6}">
      <dgm:prSet/>
      <dgm:spPr/>
      <dgm:t>
        <a:bodyPr/>
        <a:lstStyle/>
        <a:p>
          <a:endParaRPr lang="en-US"/>
        </a:p>
      </dgm:t>
    </dgm:pt>
    <dgm:pt modelId="{88F85433-6B48-4895-9FCB-A1C3005B47DD}">
      <dgm:prSet phldrT="[Text]" custT="1"/>
      <dgm:spPr/>
      <dgm:t>
        <a:bodyPr/>
        <a:lstStyle/>
        <a:p>
          <a:r>
            <a:rPr lang="en-US" sz="1400" dirty="0" smtClean="0"/>
            <a:t>Nuclear Holocaust</a:t>
          </a:r>
        </a:p>
      </dgm:t>
    </dgm:pt>
    <dgm:pt modelId="{8F2131A0-270B-4758-9122-C7523BF76C38}" type="parTrans" cxnId="{6032D4FD-4020-4DB1-B9B9-DED6F7384557}">
      <dgm:prSet/>
      <dgm:spPr/>
      <dgm:t>
        <a:bodyPr/>
        <a:lstStyle/>
        <a:p>
          <a:endParaRPr lang="en-US"/>
        </a:p>
      </dgm:t>
    </dgm:pt>
    <dgm:pt modelId="{1BA5E58D-37C8-4442-9E31-AE22383E97A9}" type="sibTrans" cxnId="{6032D4FD-4020-4DB1-B9B9-DED6F7384557}">
      <dgm:prSet/>
      <dgm:spPr/>
      <dgm:t>
        <a:bodyPr/>
        <a:lstStyle/>
        <a:p>
          <a:endParaRPr lang="en-US"/>
        </a:p>
      </dgm:t>
    </dgm:pt>
    <dgm:pt modelId="{FE6C59C8-1B13-4877-8FD9-4661ADC8A0A5}">
      <dgm:prSet phldrT="[Text]" custT="1"/>
      <dgm:spPr/>
      <dgm:t>
        <a:bodyPr/>
        <a:lstStyle/>
        <a:p>
          <a:r>
            <a:rPr lang="en-US" sz="1400" dirty="0" smtClean="0"/>
            <a:t>Simulation</a:t>
          </a:r>
        </a:p>
      </dgm:t>
    </dgm:pt>
    <dgm:pt modelId="{C50D43AA-195E-4A5E-BDC3-C78D9220B920}" type="parTrans" cxnId="{0F699924-1B13-423D-A6C9-5C1A3F66B4C0}">
      <dgm:prSet/>
      <dgm:spPr/>
      <dgm:t>
        <a:bodyPr/>
        <a:lstStyle/>
        <a:p>
          <a:endParaRPr lang="en-US"/>
        </a:p>
      </dgm:t>
    </dgm:pt>
    <dgm:pt modelId="{0016B439-5E08-4F68-A083-4FE24A3C05C2}" type="sibTrans" cxnId="{0F699924-1B13-423D-A6C9-5C1A3F66B4C0}">
      <dgm:prSet/>
      <dgm:spPr/>
      <dgm:t>
        <a:bodyPr/>
        <a:lstStyle/>
        <a:p>
          <a:endParaRPr lang="en-US"/>
        </a:p>
      </dgm:t>
    </dgm:pt>
    <dgm:pt modelId="{6C19FABC-D96F-4411-873A-E701D08AAF0D}">
      <dgm:prSet phldrT="[Text]" custT="1"/>
      <dgm:spPr/>
      <dgm:t>
        <a:bodyPr/>
        <a:lstStyle/>
        <a:p>
          <a:r>
            <a:rPr lang="en-US" sz="1400" dirty="0" smtClean="0"/>
            <a:t>Genetic Engineering</a:t>
          </a:r>
        </a:p>
      </dgm:t>
    </dgm:pt>
    <dgm:pt modelId="{2BD38387-4EC2-44F5-AD58-8F8CE32C28E9}" type="parTrans" cxnId="{85E4C659-A0C1-46DC-A4F9-25BEAB72356D}">
      <dgm:prSet/>
      <dgm:spPr/>
      <dgm:t>
        <a:bodyPr/>
        <a:lstStyle/>
        <a:p>
          <a:endParaRPr lang="en-US"/>
        </a:p>
      </dgm:t>
    </dgm:pt>
    <dgm:pt modelId="{EA7EB5C5-C1F7-41AF-9B3C-B3EF62AB1D9C}" type="sibTrans" cxnId="{85E4C659-A0C1-46DC-A4F9-25BEAB72356D}">
      <dgm:prSet/>
      <dgm:spPr/>
      <dgm:t>
        <a:bodyPr/>
        <a:lstStyle/>
        <a:p>
          <a:endParaRPr lang="en-US"/>
        </a:p>
      </dgm:t>
    </dgm:pt>
    <dgm:pt modelId="{DA67CC28-98F5-42F4-A63D-29ABA9B8E376}">
      <dgm:prSet phldrT="[Text]" custT="1"/>
      <dgm:spPr/>
      <dgm:t>
        <a:bodyPr/>
        <a:lstStyle/>
        <a:p>
          <a:r>
            <a:rPr lang="en-US" sz="1400" dirty="0" smtClean="0"/>
            <a:t>Nanotechnology Accident</a:t>
          </a:r>
        </a:p>
      </dgm:t>
    </dgm:pt>
    <dgm:pt modelId="{980D30A2-4D4C-499F-A051-A17D1397A368}" type="parTrans" cxnId="{BB4557D1-B6A3-40FA-912D-E42069BAE090}">
      <dgm:prSet/>
      <dgm:spPr/>
      <dgm:t>
        <a:bodyPr/>
        <a:lstStyle/>
        <a:p>
          <a:endParaRPr lang="en-US"/>
        </a:p>
      </dgm:t>
    </dgm:pt>
    <dgm:pt modelId="{A4421784-9767-468D-B76E-4AF891BC8A3F}" type="sibTrans" cxnId="{BB4557D1-B6A3-40FA-912D-E42069BAE090}">
      <dgm:prSet/>
      <dgm:spPr/>
      <dgm:t>
        <a:bodyPr/>
        <a:lstStyle/>
        <a:p>
          <a:endParaRPr lang="en-US"/>
        </a:p>
      </dgm:t>
    </dgm:pt>
    <dgm:pt modelId="{EC595033-B4A9-4D7C-9C34-2F734D9FF4DE}">
      <dgm:prSet phldrT="[Text]" custT="1"/>
      <dgm:spPr/>
      <dgm:t>
        <a:bodyPr/>
        <a:lstStyle/>
        <a:p>
          <a:r>
            <a:rPr lang="en-US" sz="1400" dirty="0" smtClean="0"/>
            <a:t>Physics Disaster</a:t>
          </a:r>
        </a:p>
      </dgm:t>
    </dgm:pt>
    <dgm:pt modelId="{FB21B410-711D-4151-9FB8-32D1A7228FA5}" type="parTrans" cxnId="{F3F77FB8-2ACB-472F-B37C-2DEE55DFB0A6}">
      <dgm:prSet/>
      <dgm:spPr/>
      <dgm:t>
        <a:bodyPr/>
        <a:lstStyle/>
        <a:p>
          <a:endParaRPr lang="en-US"/>
        </a:p>
      </dgm:t>
    </dgm:pt>
    <dgm:pt modelId="{9F31D088-4DB4-4E9C-97A2-618D0631F51D}" type="sibTrans" cxnId="{F3F77FB8-2ACB-472F-B37C-2DEE55DFB0A6}">
      <dgm:prSet/>
      <dgm:spPr/>
      <dgm:t>
        <a:bodyPr/>
        <a:lstStyle/>
        <a:p>
          <a:endParaRPr lang="en-US"/>
        </a:p>
      </dgm:t>
    </dgm:pt>
    <dgm:pt modelId="{626098C5-3743-47FE-B14E-A05EA87F9602}">
      <dgm:prSet phldrT="[Text]" custT="1"/>
      <dgm:spPr/>
      <dgm:t>
        <a:bodyPr/>
        <a:lstStyle/>
        <a:p>
          <a:r>
            <a:rPr lang="en-US" sz="1400" dirty="0" smtClean="0"/>
            <a:t>Naturally Occurring Disease</a:t>
          </a:r>
        </a:p>
      </dgm:t>
    </dgm:pt>
    <dgm:pt modelId="{CB6971BB-72CF-4D40-A0F7-FE35E3F0A0DD}" type="parTrans" cxnId="{2C051012-E0DE-4C10-9C7A-F350CABACDD7}">
      <dgm:prSet/>
      <dgm:spPr/>
      <dgm:t>
        <a:bodyPr/>
        <a:lstStyle/>
        <a:p>
          <a:endParaRPr lang="en-US"/>
        </a:p>
      </dgm:t>
    </dgm:pt>
    <dgm:pt modelId="{020C247F-0A7B-47B1-BF80-A1BC3CC6D94A}" type="sibTrans" cxnId="{2C051012-E0DE-4C10-9C7A-F350CABACDD7}">
      <dgm:prSet/>
      <dgm:spPr/>
      <dgm:t>
        <a:bodyPr/>
        <a:lstStyle/>
        <a:p>
          <a:endParaRPr lang="en-US"/>
        </a:p>
      </dgm:t>
    </dgm:pt>
    <dgm:pt modelId="{139EC5EF-AA50-427F-82E0-04F94C75458A}">
      <dgm:prSet phldrT="[Text]" custT="1"/>
      <dgm:spPr/>
      <dgm:t>
        <a:bodyPr/>
        <a:lstStyle/>
        <a:p>
          <a:r>
            <a:rPr lang="en-US" sz="1400" dirty="0" smtClean="0"/>
            <a:t>Asteroid / Comet</a:t>
          </a:r>
        </a:p>
      </dgm:t>
    </dgm:pt>
    <dgm:pt modelId="{26009470-7B83-42DC-BA53-725E83697543}" type="parTrans" cxnId="{E75137A3-A590-4454-9AF2-464B92449CEE}">
      <dgm:prSet/>
      <dgm:spPr/>
      <dgm:t>
        <a:bodyPr/>
        <a:lstStyle/>
        <a:p>
          <a:endParaRPr lang="en-US"/>
        </a:p>
      </dgm:t>
    </dgm:pt>
    <dgm:pt modelId="{43075437-71AF-4E72-9A6C-96D3884FF5D2}" type="sibTrans" cxnId="{E75137A3-A590-4454-9AF2-464B92449CEE}">
      <dgm:prSet/>
      <dgm:spPr/>
      <dgm:t>
        <a:bodyPr/>
        <a:lstStyle/>
        <a:p>
          <a:endParaRPr lang="en-US"/>
        </a:p>
      </dgm:t>
    </dgm:pt>
    <dgm:pt modelId="{88A6A5BC-5131-4EA6-83CA-2C79F256F156}">
      <dgm:prSet phldrT="[Text]" custT="1"/>
      <dgm:spPr/>
      <dgm:t>
        <a:bodyPr/>
        <a:lstStyle/>
        <a:p>
          <a:r>
            <a:rPr lang="en-US" sz="1400" dirty="0" smtClean="0"/>
            <a:t>Global Warming</a:t>
          </a:r>
        </a:p>
      </dgm:t>
    </dgm:pt>
    <dgm:pt modelId="{A00272B6-F63D-43FB-B2EC-43D95BAF7C5C}" type="parTrans" cxnId="{E36F65CB-F631-454D-87F8-F182A7F7680E}">
      <dgm:prSet/>
      <dgm:spPr/>
      <dgm:t>
        <a:bodyPr/>
        <a:lstStyle/>
        <a:p>
          <a:endParaRPr lang="en-US"/>
        </a:p>
      </dgm:t>
    </dgm:pt>
    <dgm:pt modelId="{604BA827-92F4-48A8-BF66-02F54F6BC771}" type="sibTrans" cxnId="{E36F65CB-F631-454D-87F8-F182A7F7680E}">
      <dgm:prSet/>
      <dgm:spPr/>
      <dgm:t>
        <a:bodyPr/>
        <a:lstStyle/>
        <a:p>
          <a:endParaRPr lang="en-US"/>
        </a:p>
      </dgm:t>
    </dgm:pt>
    <dgm:pt modelId="{C18038E4-4271-4B84-8763-A9B824E08B3B}">
      <dgm:prSet phldrT="[Text]" custT="1"/>
      <dgm:spPr/>
      <dgm:t>
        <a:bodyPr/>
        <a:lstStyle/>
        <a:p>
          <a:r>
            <a:rPr lang="en-US" sz="1400" dirty="0" smtClean="0"/>
            <a:t>Misguided World Government</a:t>
          </a:r>
          <a:endParaRPr lang="en-US" sz="1400" dirty="0"/>
        </a:p>
      </dgm:t>
    </dgm:pt>
    <dgm:pt modelId="{727C0ED8-42B5-444F-8168-F6860E1D0967}" type="parTrans" cxnId="{A0BED3A1-B2C4-4CC3-B65D-9E3F27CDE2E6}">
      <dgm:prSet/>
      <dgm:spPr/>
      <dgm:t>
        <a:bodyPr/>
        <a:lstStyle/>
        <a:p>
          <a:endParaRPr lang="en-US"/>
        </a:p>
      </dgm:t>
    </dgm:pt>
    <dgm:pt modelId="{8885BA6D-1055-4004-9395-E80CE3CE845C}" type="sibTrans" cxnId="{A0BED3A1-B2C4-4CC3-B65D-9E3F27CDE2E6}">
      <dgm:prSet/>
      <dgm:spPr/>
      <dgm:t>
        <a:bodyPr/>
        <a:lstStyle/>
        <a:p>
          <a:endParaRPr lang="en-US"/>
        </a:p>
      </dgm:t>
    </dgm:pt>
    <dgm:pt modelId="{B38E4D72-DD36-4034-836A-AC35FCF6725D}">
      <dgm:prSet phldrT="[Text]" custT="1"/>
      <dgm:spPr/>
      <dgm:t>
        <a:bodyPr/>
        <a:lstStyle/>
        <a:p>
          <a:r>
            <a:rPr lang="en-US" sz="1400" dirty="0" smtClean="0"/>
            <a:t>Technological Arrest</a:t>
          </a:r>
        </a:p>
      </dgm:t>
    </dgm:pt>
    <dgm:pt modelId="{E59C5522-56AA-4B77-9136-20186C31D042}" type="parTrans" cxnId="{B4B21370-5272-45F8-99D7-73A00CA72611}">
      <dgm:prSet/>
      <dgm:spPr/>
      <dgm:t>
        <a:bodyPr/>
        <a:lstStyle/>
        <a:p>
          <a:endParaRPr lang="en-US"/>
        </a:p>
      </dgm:t>
    </dgm:pt>
    <dgm:pt modelId="{479CEEA3-EB47-47D2-9ACA-DE3FE36E61B2}" type="sibTrans" cxnId="{B4B21370-5272-45F8-99D7-73A00CA72611}">
      <dgm:prSet/>
      <dgm:spPr/>
      <dgm:t>
        <a:bodyPr/>
        <a:lstStyle/>
        <a:p>
          <a:endParaRPr lang="en-US"/>
        </a:p>
      </dgm:t>
    </dgm:pt>
    <dgm:pt modelId="{92C7FFD6-B8D9-492E-9F3A-658EF6F4C910}">
      <dgm:prSet phldrT="[Text]" custT="1"/>
      <dgm:spPr/>
      <dgm:t>
        <a:bodyPr/>
        <a:lstStyle/>
        <a:p>
          <a:r>
            <a:rPr lang="en-US" sz="1400" dirty="0" smtClean="0"/>
            <a:t>Flawed ASI</a:t>
          </a:r>
        </a:p>
      </dgm:t>
    </dgm:pt>
    <dgm:pt modelId="{1FCEA5DD-F8EF-4908-A067-731ECA335DB0}" type="parTrans" cxnId="{5B8860EB-09E8-41F7-A22F-3AFD261140B2}">
      <dgm:prSet/>
      <dgm:spPr/>
      <dgm:t>
        <a:bodyPr/>
        <a:lstStyle/>
        <a:p>
          <a:endParaRPr lang="en-US"/>
        </a:p>
      </dgm:t>
    </dgm:pt>
    <dgm:pt modelId="{3D5096F6-4E53-4206-BB2C-985620D8CB37}" type="sibTrans" cxnId="{5B8860EB-09E8-41F7-A22F-3AFD261140B2}">
      <dgm:prSet/>
      <dgm:spPr/>
      <dgm:t>
        <a:bodyPr/>
        <a:lstStyle/>
        <a:p>
          <a:endParaRPr lang="en-US"/>
        </a:p>
      </dgm:t>
    </dgm:pt>
    <dgm:pt modelId="{C482D5AC-A797-4DFE-9EDC-6C072419C06C}">
      <dgm:prSet phldrT="[Text]" custT="1"/>
      <dgm:spPr/>
      <dgm:t>
        <a:bodyPr/>
        <a:lstStyle/>
        <a:p>
          <a:r>
            <a:rPr lang="en-US" sz="1400" dirty="0" smtClean="0"/>
            <a:t>Oppressive Regime</a:t>
          </a:r>
        </a:p>
      </dgm:t>
    </dgm:pt>
    <dgm:pt modelId="{DE036022-87F8-4ECE-A91D-F74088B17BFF}" type="parTrans" cxnId="{35889A58-CE94-4105-B901-54B39F423568}">
      <dgm:prSet/>
      <dgm:spPr/>
      <dgm:t>
        <a:bodyPr/>
        <a:lstStyle/>
        <a:p>
          <a:endParaRPr lang="en-US"/>
        </a:p>
      </dgm:t>
    </dgm:pt>
    <dgm:pt modelId="{14C8E6CA-1FFA-4F53-A058-3C4E09E94D79}" type="sibTrans" cxnId="{35889A58-CE94-4105-B901-54B39F423568}">
      <dgm:prSet/>
      <dgm:spPr/>
      <dgm:t>
        <a:bodyPr/>
        <a:lstStyle/>
        <a:p>
          <a:endParaRPr lang="en-US"/>
        </a:p>
      </dgm:t>
    </dgm:pt>
    <dgm:pt modelId="{C42ACB37-5006-466D-A807-A5C13FAF5AB5}" type="pres">
      <dgm:prSet presAssocID="{5E31CE29-4C33-4279-B699-88DAA40698F8}" presName="layout" presStyleCnt="0">
        <dgm:presLayoutVars>
          <dgm:chMax/>
          <dgm:chPref/>
          <dgm:dir/>
          <dgm:resizeHandles/>
        </dgm:presLayoutVars>
      </dgm:prSet>
      <dgm:spPr/>
      <dgm:t>
        <a:bodyPr/>
        <a:lstStyle/>
        <a:p>
          <a:endParaRPr lang="en-US"/>
        </a:p>
      </dgm:t>
    </dgm:pt>
    <dgm:pt modelId="{A5E13C9F-78F2-46D3-A156-77B0319DCFB7}" type="pres">
      <dgm:prSet presAssocID="{61BEDEF1-F585-4453-9F3C-1A31E02A7FE6}" presName="root" presStyleCnt="0">
        <dgm:presLayoutVars>
          <dgm:chMax/>
          <dgm:chPref/>
        </dgm:presLayoutVars>
      </dgm:prSet>
      <dgm:spPr/>
    </dgm:pt>
    <dgm:pt modelId="{3AB75449-45CF-423E-9161-1798DCFDCBD6}" type="pres">
      <dgm:prSet presAssocID="{61BEDEF1-F585-4453-9F3C-1A31E02A7FE6}" presName="rootComposite" presStyleCnt="0">
        <dgm:presLayoutVars/>
      </dgm:prSet>
      <dgm:spPr/>
    </dgm:pt>
    <dgm:pt modelId="{8A1461E9-6106-43B8-8A86-491B852A3376}" type="pres">
      <dgm:prSet presAssocID="{61BEDEF1-F585-4453-9F3C-1A31E02A7FE6}" presName="ParentAccent" presStyleLbl="alignNode1" presStyleIdx="0" presStyleCnt="4"/>
      <dgm:spPr/>
    </dgm:pt>
    <dgm:pt modelId="{FF1AEDA5-82DE-4B9D-9EE7-ACC5A2EEEDA1}" type="pres">
      <dgm:prSet presAssocID="{61BEDEF1-F585-4453-9F3C-1A31E02A7FE6}" presName="ParentSmallAccent" presStyleLbl="fgAcc1" presStyleIdx="0" presStyleCnt="4"/>
      <dgm:spPr/>
    </dgm:pt>
    <dgm:pt modelId="{E3FA93CD-3814-46B5-9B33-6D2D0F4BCA80}" type="pres">
      <dgm:prSet presAssocID="{61BEDEF1-F585-4453-9F3C-1A31E02A7FE6}" presName="Parent" presStyleLbl="revTx" presStyleIdx="0" presStyleCnt="21">
        <dgm:presLayoutVars>
          <dgm:chMax/>
          <dgm:chPref val="4"/>
          <dgm:bulletEnabled val="1"/>
        </dgm:presLayoutVars>
      </dgm:prSet>
      <dgm:spPr/>
      <dgm:t>
        <a:bodyPr/>
        <a:lstStyle/>
        <a:p>
          <a:endParaRPr lang="en-US"/>
        </a:p>
      </dgm:t>
    </dgm:pt>
    <dgm:pt modelId="{3FE8951B-5261-4AF3-9FC2-17F51364227A}" type="pres">
      <dgm:prSet presAssocID="{61BEDEF1-F585-4453-9F3C-1A31E02A7FE6}" presName="childShape" presStyleCnt="0">
        <dgm:presLayoutVars>
          <dgm:chMax val="0"/>
          <dgm:chPref val="0"/>
        </dgm:presLayoutVars>
      </dgm:prSet>
      <dgm:spPr/>
    </dgm:pt>
    <dgm:pt modelId="{0A5D5929-D3F0-44D5-B072-74EB7E1D8A66}" type="pres">
      <dgm:prSet presAssocID="{F3E7BB87-6F8B-4B7B-8F06-F6C8CB26F211}" presName="childComposite" presStyleCnt="0">
        <dgm:presLayoutVars>
          <dgm:chMax val="0"/>
          <dgm:chPref val="0"/>
        </dgm:presLayoutVars>
      </dgm:prSet>
      <dgm:spPr/>
    </dgm:pt>
    <dgm:pt modelId="{B37416D4-2C92-4B00-9C6D-4C4786AE48B6}" type="pres">
      <dgm:prSet presAssocID="{F3E7BB87-6F8B-4B7B-8F06-F6C8CB26F211}" presName="ChildAccent" presStyleLbl="solidFgAcc1" presStyleIdx="0" presStyleCnt="17"/>
      <dgm:spPr/>
    </dgm:pt>
    <dgm:pt modelId="{971F0A69-24F7-4FCA-823B-9AD1140EB1C3}" type="pres">
      <dgm:prSet presAssocID="{F3E7BB87-6F8B-4B7B-8F06-F6C8CB26F211}" presName="Child" presStyleLbl="revTx" presStyleIdx="1" presStyleCnt="21">
        <dgm:presLayoutVars>
          <dgm:chMax val="0"/>
          <dgm:chPref val="0"/>
          <dgm:bulletEnabled val="1"/>
        </dgm:presLayoutVars>
      </dgm:prSet>
      <dgm:spPr/>
      <dgm:t>
        <a:bodyPr/>
        <a:lstStyle/>
        <a:p>
          <a:endParaRPr lang="en-US"/>
        </a:p>
      </dgm:t>
    </dgm:pt>
    <dgm:pt modelId="{822A5B3F-772D-4AE0-93D7-2DE40661B21A}" type="pres">
      <dgm:prSet presAssocID="{88F85433-6B48-4895-9FCB-A1C3005B47DD}" presName="childComposite" presStyleCnt="0">
        <dgm:presLayoutVars>
          <dgm:chMax val="0"/>
          <dgm:chPref val="0"/>
        </dgm:presLayoutVars>
      </dgm:prSet>
      <dgm:spPr/>
    </dgm:pt>
    <dgm:pt modelId="{3ABCB769-694C-4A2B-AF2F-14DAA9AA5064}" type="pres">
      <dgm:prSet presAssocID="{88F85433-6B48-4895-9FCB-A1C3005B47DD}" presName="ChildAccent" presStyleLbl="solidFgAcc1" presStyleIdx="1" presStyleCnt="17"/>
      <dgm:spPr/>
    </dgm:pt>
    <dgm:pt modelId="{6F54C903-A25E-4C57-A9F7-6B6852691CFA}" type="pres">
      <dgm:prSet presAssocID="{88F85433-6B48-4895-9FCB-A1C3005B47DD}" presName="Child" presStyleLbl="revTx" presStyleIdx="2" presStyleCnt="21">
        <dgm:presLayoutVars>
          <dgm:chMax val="0"/>
          <dgm:chPref val="0"/>
          <dgm:bulletEnabled val="1"/>
        </dgm:presLayoutVars>
      </dgm:prSet>
      <dgm:spPr/>
      <dgm:t>
        <a:bodyPr/>
        <a:lstStyle/>
        <a:p>
          <a:endParaRPr lang="en-US"/>
        </a:p>
      </dgm:t>
    </dgm:pt>
    <dgm:pt modelId="{708144B0-BFEB-456C-AC45-2ED148EA35F6}" type="pres">
      <dgm:prSet presAssocID="{FE6C59C8-1B13-4877-8FD9-4661ADC8A0A5}" presName="childComposite" presStyleCnt="0">
        <dgm:presLayoutVars>
          <dgm:chMax val="0"/>
          <dgm:chPref val="0"/>
        </dgm:presLayoutVars>
      </dgm:prSet>
      <dgm:spPr/>
    </dgm:pt>
    <dgm:pt modelId="{6641E015-12BB-41E3-BACE-59DCA83BA25A}" type="pres">
      <dgm:prSet presAssocID="{FE6C59C8-1B13-4877-8FD9-4661ADC8A0A5}" presName="ChildAccent" presStyleLbl="solidFgAcc1" presStyleIdx="2" presStyleCnt="17"/>
      <dgm:spPr/>
    </dgm:pt>
    <dgm:pt modelId="{3448F9BF-E812-4E1F-A9C2-594878FA6D86}" type="pres">
      <dgm:prSet presAssocID="{FE6C59C8-1B13-4877-8FD9-4661ADC8A0A5}" presName="Child" presStyleLbl="revTx" presStyleIdx="3" presStyleCnt="21">
        <dgm:presLayoutVars>
          <dgm:chMax val="0"/>
          <dgm:chPref val="0"/>
          <dgm:bulletEnabled val="1"/>
        </dgm:presLayoutVars>
      </dgm:prSet>
      <dgm:spPr/>
      <dgm:t>
        <a:bodyPr/>
        <a:lstStyle/>
        <a:p>
          <a:endParaRPr lang="en-US"/>
        </a:p>
      </dgm:t>
    </dgm:pt>
    <dgm:pt modelId="{6ED8D747-0EA8-459C-B558-E76BF06F4487}" type="pres">
      <dgm:prSet presAssocID="{6C19FABC-D96F-4411-873A-E701D08AAF0D}" presName="childComposite" presStyleCnt="0">
        <dgm:presLayoutVars>
          <dgm:chMax val="0"/>
          <dgm:chPref val="0"/>
        </dgm:presLayoutVars>
      </dgm:prSet>
      <dgm:spPr/>
    </dgm:pt>
    <dgm:pt modelId="{C1126FB7-408F-4F8D-B647-868C031C05B8}" type="pres">
      <dgm:prSet presAssocID="{6C19FABC-D96F-4411-873A-E701D08AAF0D}" presName="ChildAccent" presStyleLbl="solidFgAcc1" presStyleIdx="3" presStyleCnt="17"/>
      <dgm:spPr/>
    </dgm:pt>
    <dgm:pt modelId="{1672FB71-1959-4FBA-920E-C20876C1C0AC}" type="pres">
      <dgm:prSet presAssocID="{6C19FABC-D96F-4411-873A-E701D08AAF0D}" presName="Child" presStyleLbl="revTx" presStyleIdx="4" presStyleCnt="21">
        <dgm:presLayoutVars>
          <dgm:chMax val="0"/>
          <dgm:chPref val="0"/>
          <dgm:bulletEnabled val="1"/>
        </dgm:presLayoutVars>
      </dgm:prSet>
      <dgm:spPr/>
      <dgm:t>
        <a:bodyPr/>
        <a:lstStyle/>
        <a:p>
          <a:endParaRPr lang="en-US"/>
        </a:p>
      </dgm:t>
    </dgm:pt>
    <dgm:pt modelId="{9926026B-6259-492A-8462-CB92BA1EC87E}" type="pres">
      <dgm:prSet presAssocID="{DA67CC28-98F5-42F4-A63D-29ABA9B8E376}" presName="childComposite" presStyleCnt="0">
        <dgm:presLayoutVars>
          <dgm:chMax val="0"/>
          <dgm:chPref val="0"/>
        </dgm:presLayoutVars>
      </dgm:prSet>
      <dgm:spPr/>
    </dgm:pt>
    <dgm:pt modelId="{BFA4847F-90EA-4069-84FA-6CFF1E1F74D5}" type="pres">
      <dgm:prSet presAssocID="{DA67CC28-98F5-42F4-A63D-29ABA9B8E376}" presName="ChildAccent" presStyleLbl="solidFgAcc1" presStyleIdx="4" presStyleCnt="17"/>
      <dgm:spPr/>
    </dgm:pt>
    <dgm:pt modelId="{E5201377-1800-4244-9530-ADBF7893B260}" type="pres">
      <dgm:prSet presAssocID="{DA67CC28-98F5-42F4-A63D-29ABA9B8E376}" presName="Child" presStyleLbl="revTx" presStyleIdx="5" presStyleCnt="21">
        <dgm:presLayoutVars>
          <dgm:chMax val="0"/>
          <dgm:chPref val="0"/>
          <dgm:bulletEnabled val="1"/>
        </dgm:presLayoutVars>
      </dgm:prSet>
      <dgm:spPr/>
      <dgm:t>
        <a:bodyPr/>
        <a:lstStyle/>
        <a:p>
          <a:endParaRPr lang="en-US"/>
        </a:p>
      </dgm:t>
    </dgm:pt>
    <dgm:pt modelId="{C5D3B8A8-8740-4D96-8F1A-98CA2BA9E55B}" type="pres">
      <dgm:prSet presAssocID="{EC595033-B4A9-4D7C-9C34-2F734D9FF4DE}" presName="childComposite" presStyleCnt="0">
        <dgm:presLayoutVars>
          <dgm:chMax val="0"/>
          <dgm:chPref val="0"/>
        </dgm:presLayoutVars>
      </dgm:prSet>
      <dgm:spPr/>
    </dgm:pt>
    <dgm:pt modelId="{32A391EB-B45C-4E5E-81D6-BA3BBA97AC57}" type="pres">
      <dgm:prSet presAssocID="{EC595033-B4A9-4D7C-9C34-2F734D9FF4DE}" presName="ChildAccent" presStyleLbl="solidFgAcc1" presStyleIdx="5" presStyleCnt="17"/>
      <dgm:spPr/>
    </dgm:pt>
    <dgm:pt modelId="{17996539-DFDF-4F5A-BCE5-710AC7FF11CF}" type="pres">
      <dgm:prSet presAssocID="{EC595033-B4A9-4D7C-9C34-2F734D9FF4DE}" presName="Child" presStyleLbl="revTx" presStyleIdx="6" presStyleCnt="21">
        <dgm:presLayoutVars>
          <dgm:chMax val="0"/>
          <dgm:chPref val="0"/>
          <dgm:bulletEnabled val="1"/>
        </dgm:presLayoutVars>
      </dgm:prSet>
      <dgm:spPr/>
      <dgm:t>
        <a:bodyPr/>
        <a:lstStyle/>
        <a:p>
          <a:endParaRPr lang="en-US"/>
        </a:p>
      </dgm:t>
    </dgm:pt>
    <dgm:pt modelId="{7114A50A-6571-4C7D-8CAA-C86977470B4A}" type="pres">
      <dgm:prSet presAssocID="{626098C5-3743-47FE-B14E-A05EA87F9602}" presName="childComposite" presStyleCnt="0">
        <dgm:presLayoutVars>
          <dgm:chMax val="0"/>
          <dgm:chPref val="0"/>
        </dgm:presLayoutVars>
      </dgm:prSet>
      <dgm:spPr/>
    </dgm:pt>
    <dgm:pt modelId="{AEE95912-047C-490F-9644-840331376835}" type="pres">
      <dgm:prSet presAssocID="{626098C5-3743-47FE-B14E-A05EA87F9602}" presName="ChildAccent" presStyleLbl="solidFgAcc1" presStyleIdx="6" presStyleCnt="17"/>
      <dgm:spPr/>
    </dgm:pt>
    <dgm:pt modelId="{823C1BBD-650E-46F7-9778-73C68B146693}" type="pres">
      <dgm:prSet presAssocID="{626098C5-3743-47FE-B14E-A05EA87F9602}" presName="Child" presStyleLbl="revTx" presStyleIdx="7" presStyleCnt="21">
        <dgm:presLayoutVars>
          <dgm:chMax val="0"/>
          <dgm:chPref val="0"/>
          <dgm:bulletEnabled val="1"/>
        </dgm:presLayoutVars>
      </dgm:prSet>
      <dgm:spPr/>
      <dgm:t>
        <a:bodyPr/>
        <a:lstStyle/>
        <a:p>
          <a:endParaRPr lang="en-US"/>
        </a:p>
      </dgm:t>
    </dgm:pt>
    <dgm:pt modelId="{83DB2FAE-BDC7-43CC-B616-D2FEA11ADE67}" type="pres">
      <dgm:prSet presAssocID="{139EC5EF-AA50-427F-82E0-04F94C75458A}" presName="childComposite" presStyleCnt="0">
        <dgm:presLayoutVars>
          <dgm:chMax val="0"/>
          <dgm:chPref val="0"/>
        </dgm:presLayoutVars>
      </dgm:prSet>
      <dgm:spPr/>
    </dgm:pt>
    <dgm:pt modelId="{906CE764-AD2B-4390-83C4-B77AE7886244}" type="pres">
      <dgm:prSet presAssocID="{139EC5EF-AA50-427F-82E0-04F94C75458A}" presName="ChildAccent" presStyleLbl="solidFgAcc1" presStyleIdx="7" presStyleCnt="17"/>
      <dgm:spPr/>
    </dgm:pt>
    <dgm:pt modelId="{C6C4D6E9-E9FA-47D7-AAD7-E77F829BF021}" type="pres">
      <dgm:prSet presAssocID="{139EC5EF-AA50-427F-82E0-04F94C75458A}" presName="Child" presStyleLbl="revTx" presStyleIdx="8" presStyleCnt="21">
        <dgm:presLayoutVars>
          <dgm:chMax val="0"/>
          <dgm:chPref val="0"/>
          <dgm:bulletEnabled val="1"/>
        </dgm:presLayoutVars>
      </dgm:prSet>
      <dgm:spPr/>
      <dgm:t>
        <a:bodyPr/>
        <a:lstStyle/>
        <a:p>
          <a:endParaRPr lang="en-US"/>
        </a:p>
      </dgm:t>
    </dgm:pt>
    <dgm:pt modelId="{0EF1BC5B-F957-43F6-8DBA-9889F11FCBC6}" type="pres">
      <dgm:prSet presAssocID="{88A6A5BC-5131-4EA6-83CA-2C79F256F156}" presName="childComposite" presStyleCnt="0">
        <dgm:presLayoutVars>
          <dgm:chMax val="0"/>
          <dgm:chPref val="0"/>
        </dgm:presLayoutVars>
      </dgm:prSet>
      <dgm:spPr/>
    </dgm:pt>
    <dgm:pt modelId="{785A1C49-CD6D-4F02-B0B5-823229951B8D}" type="pres">
      <dgm:prSet presAssocID="{88A6A5BC-5131-4EA6-83CA-2C79F256F156}" presName="ChildAccent" presStyleLbl="solidFgAcc1" presStyleIdx="8" presStyleCnt="17"/>
      <dgm:spPr/>
    </dgm:pt>
    <dgm:pt modelId="{D45EF5F6-DC2E-40FF-AC60-2F90ACF277E5}" type="pres">
      <dgm:prSet presAssocID="{88A6A5BC-5131-4EA6-83CA-2C79F256F156}" presName="Child" presStyleLbl="revTx" presStyleIdx="9" presStyleCnt="21">
        <dgm:presLayoutVars>
          <dgm:chMax val="0"/>
          <dgm:chPref val="0"/>
          <dgm:bulletEnabled val="1"/>
        </dgm:presLayoutVars>
      </dgm:prSet>
      <dgm:spPr/>
      <dgm:t>
        <a:bodyPr/>
        <a:lstStyle/>
        <a:p>
          <a:endParaRPr lang="en-US"/>
        </a:p>
      </dgm:t>
    </dgm:pt>
    <dgm:pt modelId="{A0B315E9-9044-4264-8A82-7E04E8412E56}" type="pres">
      <dgm:prSet presAssocID="{21A33E4D-F9F5-48C5-B759-2C2B868F8F51}" presName="root" presStyleCnt="0">
        <dgm:presLayoutVars>
          <dgm:chMax/>
          <dgm:chPref/>
        </dgm:presLayoutVars>
      </dgm:prSet>
      <dgm:spPr/>
    </dgm:pt>
    <dgm:pt modelId="{76B65E5D-23AC-4A0A-A871-D00113C64CFC}" type="pres">
      <dgm:prSet presAssocID="{21A33E4D-F9F5-48C5-B759-2C2B868F8F51}" presName="rootComposite" presStyleCnt="0">
        <dgm:presLayoutVars/>
      </dgm:prSet>
      <dgm:spPr/>
    </dgm:pt>
    <dgm:pt modelId="{A3EEF2D8-DED5-4159-8B88-06BF11DE09B9}" type="pres">
      <dgm:prSet presAssocID="{21A33E4D-F9F5-48C5-B759-2C2B868F8F51}" presName="ParentAccent" presStyleLbl="alignNode1" presStyleIdx="1" presStyleCnt="4"/>
      <dgm:spPr/>
    </dgm:pt>
    <dgm:pt modelId="{BDB96FB8-4E78-45C8-9901-9181362D7295}" type="pres">
      <dgm:prSet presAssocID="{21A33E4D-F9F5-48C5-B759-2C2B868F8F51}" presName="ParentSmallAccent" presStyleLbl="fgAcc1" presStyleIdx="1" presStyleCnt="4"/>
      <dgm:spPr/>
    </dgm:pt>
    <dgm:pt modelId="{A93674F1-33C4-47C7-9A76-7EA1C0429A82}" type="pres">
      <dgm:prSet presAssocID="{21A33E4D-F9F5-48C5-B759-2C2B868F8F51}" presName="Parent" presStyleLbl="revTx" presStyleIdx="10" presStyleCnt="21">
        <dgm:presLayoutVars>
          <dgm:chMax/>
          <dgm:chPref val="4"/>
          <dgm:bulletEnabled val="1"/>
        </dgm:presLayoutVars>
      </dgm:prSet>
      <dgm:spPr/>
      <dgm:t>
        <a:bodyPr/>
        <a:lstStyle/>
        <a:p>
          <a:endParaRPr lang="en-US"/>
        </a:p>
      </dgm:t>
    </dgm:pt>
    <dgm:pt modelId="{19FAF9A9-2C3F-4C60-A3BA-B2B5C1EC51BB}" type="pres">
      <dgm:prSet presAssocID="{21A33E4D-F9F5-48C5-B759-2C2B868F8F51}" presName="childShape" presStyleCnt="0">
        <dgm:presLayoutVars>
          <dgm:chMax val="0"/>
          <dgm:chPref val="0"/>
        </dgm:presLayoutVars>
      </dgm:prSet>
      <dgm:spPr/>
    </dgm:pt>
    <dgm:pt modelId="{6A45E559-4FF2-40F5-B72D-E98A39C1E50B}" type="pres">
      <dgm:prSet presAssocID="{B5868192-5166-45A6-85CC-9A00A402B57A}" presName="childComposite" presStyleCnt="0">
        <dgm:presLayoutVars>
          <dgm:chMax val="0"/>
          <dgm:chPref val="0"/>
        </dgm:presLayoutVars>
      </dgm:prSet>
      <dgm:spPr/>
    </dgm:pt>
    <dgm:pt modelId="{AEFEBDAA-3997-4BB8-AB32-F920C351F6C6}" type="pres">
      <dgm:prSet presAssocID="{B5868192-5166-45A6-85CC-9A00A402B57A}" presName="ChildAccent" presStyleLbl="solidFgAcc1" presStyleIdx="9" presStyleCnt="17"/>
      <dgm:spPr/>
    </dgm:pt>
    <dgm:pt modelId="{47B68524-CB48-43F8-838C-78C2BED59EB8}" type="pres">
      <dgm:prSet presAssocID="{B5868192-5166-45A6-85CC-9A00A402B57A}" presName="Child" presStyleLbl="revTx" presStyleIdx="11" presStyleCnt="21">
        <dgm:presLayoutVars>
          <dgm:chMax val="0"/>
          <dgm:chPref val="0"/>
          <dgm:bulletEnabled val="1"/>
        </dgm:presLayoutVars>
      </dgm:prSet>
      <dgm:spPr/>
      <dgm:t>
        <a:bodyPr/>
        <a:lstStyle/>
        <a:p>
          <a:endParaRPr lang="en-US"/>
        </a:p>
      </dgm:t>
    </dgm:pt>
    <dgm:pt modelId="{D0D1A32E-BE94-4E03-B3A9-19980B924DE5}" type="pres">
      <dgm:prSet presAssocID="{C18038E4-4271-4B84-8763-A9B824E08B3B}" presName="childComposite" presStyleCnt="0">
        <dgm:presLayoutVars>
          <dgm:chMax val="0"/>
          <dgm:chPref val="0"/>
        </dgm:presLayoutVars>
      </dgm:prSet>
      <dgm:spPr/>
    </dgm:pt>
    <dgm:pt modelId="{0F939F43-B3AD-400C-9031-74E30A778404}" type="pres">
      <dgm:prSet presAssocID="{C18038E4-4271-4B84-8763-A9B824E08B3B}" presName="ChildAccent" presStyleLbl="solidFgAcc1" presStyleIdx="10" presStyleCnt="17"/>
      <dgm:spPr/>
    </dgm:pt>
    <dgm:pt modelId="{6ECF83C8-C2FE-4740-801E-76D88A176353}" type="pres">
      <dgm:prSet presAssocID="{C18038E4-4271-4B84-8763-A9B824E08B3B}" presName="Child" presStyleLbl="revTx" presStyleIdx="12" presStyleCnt="21">
        <dgm:presLayoutVars>
          <dgm:chMax val="0"/>
          <dgm:chPref val="0"/>
          <dgm:bulletEnabled val="1"/>
        </dgm:presLayoutVars>
      </dgm:prSet>
      <dgm:spPr/>
      <dgm:t>
        <a:bodyPr/>
        <a:lstStyle/>
        <a:p>
          <a:endParaRPr lang="en-US"/>
        </a:p>
      </dgm:t>
    </dgm:pt>
    <dgm:pt modelId="{4FA16784-4222-4F93-BD6A-71AEBC041CEF}" type="pres">
      <dgm:prSet presAssocID="{B38E4D72-DD36-4034-836A-AC35FCF6725D}" presName="childComposite" presStyleCnt="0">
        <dgm:presLayoutVars>
          <dgm:chMax val="0"/>
          <dgm:chPref val="0"/>
        </dgm:presLayoutVars>
      </dgm:prSet>
      <dgm:spPr/>
    </dgm:pt>
    <dgm:pt modelId="{2E129101-BF1D-4166-BBAC-3E57337BD622}" type="pres">
      <dgm:prSet presAssocID="{B38E4D72-DD36-4034-836A-AC35FCF6725D}" presName="ChildAccent" presStyleLbl="solidFgAcc1" presStyleIdx="11" presStyleCnt="17"/>
      <dgm:spPr/>
    </dgm:pt>
    <dgm:pt modelId="{C96D6BE8-F87C-41F4-993D-AE4234D20430}" type="pres">
      <dgm:prSet presAssocID="{B38E4D72-DD36-4034-836A-AC35FCF6725D}" presName="Child" presStyleLbl="revTx" presStyleIdx="13" presStyleCnt="21">
        <dgm:presLayoutVars>
          <dgm:chMax val="0"/>
          <dgm:chPref val="0"/>
          <dgm:bulletEnabled val="1"/>
        </dgm:presLayoutVars>
      </dgm:prSet>
      <dgm:spPr/>
      <dgm:t>
        <a:bodyPr/>
        <a:lstStyle/>
        <a:p>
          <a:endParaRPr lang="en-US"/>
        </a:p>
      </dgm:t>
    </dgm:pt>
    <dgm:pt modelId="{D5922AFD-BAF0-4A0B-981B-65257EA100FF}" type="pres">
      <dgm:prSet presAssocID="{613F5250-520F-4D08-9D75-35D78741BB66}" presName="root" presStyleCnt="0">
        <dgm:presLayoutVars>
          <dgm:chMax/>
          <dgm:chPref/>
        </dgm:presLayoutVars>
      </dgm:prSet>
      <dgm:spPr/>
    </dgm:pt>
    <dgm:pt modelId="{BA8DDA37-D308-4FC1-B043-5F01452E3234}" type="pres">
      <dgm:prSet presAssocID="{613F5250-520F-4D08-9D75-35D78741BB66}" presName="rootComposite" presStyleCnt="0">
        <dgm:presLayoutVars/>
      </dgm:prSet>
      <dgm:spPr/>
    </dgm:pt>
    <dgm:pt modelId="{B02D70E5-3AA9-4066-928B-C8F88FD5D213}" type="pres">
      <dgm:prSet presAssocID="{613F5250-520F-4D08-9D75-35D78741BB66}" presName="ParentAccent" presStyleLbl="alignNode1" presStyleIdx="2" presStyleCnt="4"/>
      <dgm:spPr/>
    </dgm:pt>
    <dgm:pt modelId="{75093ECE-19EF-4F3F-8752-51DFB5D6B9AF}" type="pres">
      <dgm:prSet presAssocID="{613F5250-520F-4D08-9D75-35D78741BB66}" presName="ParentSmallAccent" presStyleLbl="fgAcc1" presStyleIdx="2" presStyleCnt="4"/>
      <dgm:spPr/>
    </dgm:pt>
    <dgm:pt modelId="{27F31FBC-C5E7-4834-BA4A-44651E400E18}" type="pres">
      <dgm:prSet presAssocID="{613F5250-520F-4D08-9D75-35D78741BB66}" presName="Parent" presStyleLbl="revTx" presStyleIdx="14" presStyleCnt="21">
        <dgm:presLayoutVars>
          <dgm:chMax/>
          <dgm:chPref val="4"/>
          <dgm:bulletEnabled val="1"/>
        </dgm:presLayoutVars>
      </dgm:prSet>
      <dgm:spPr/>
      <dgm:t>
        <a:bodyPr/>
        <a:lstStyle/>
        <a:p>
          <a:endParaRPr lang="en-US"/>
        </a:p>
      </dgm:t>
    </dgm:pt>
    <dgm:pt modelId="{423A5148-0E6C-4B19-999A-218FFBCCE437}" type="pres">
      <dgm:prSet presAssocID="{613F5250-520F-4D08-9D75-35D78741BB66}" presName="childShape" presStyleCnt="0">
        <dgm:presLayoutVars>
          <dgm:chMax val="0"/>
          <dgm:chPref val="0"/>
        </dgm:presLayoutVars>
      </dgm:prSet>
      <dgm:spPr/>
    </dgm:pt>
    <dgm:pt modelId="{80334649-1CC6-4190-B021-5F39832C0786}" type="pres">
      <dgm:prSet presAssocID="{820614D4-2F22-47DF-891C-AB41924B3133}" presName="childComposite" presStyleCnt="0">
        <dgm:presLayoutVars>
          <dgm:chMax val="0"/>
          <dgm:chPref val="0"/>
        </dgm:presLayoutVars>
      </dgm:prSet>
      <dgm:spPr/>
    </dgm:pt>
    <dgm:pt modelId="{671A3AC5-C8EF-4794-A496-F6A6D932F5DD}" type="pres">
      <dgm:prSet presAssocID="{820614D4-2F22-47DF-891C-AB41924B3133}" presName="ChildAccent" presStyleLbl="solidFgAcc1" presStyleIdx="12" presStyleCnt="17"/>
      <dgm:spPr/>
    </dgm:pt>
    <dgm:pt modelId="{4A761B3D-58B5-471E-A9CB-C090E1803751}" type="pres">
      <dgm:prSet presAssocID="{820614D4-2F22-47DF-891C-AB41924B3133}" presName="Child" presStyleLbl="revTx" presStyleIdx="15" presStyleCnt="21">
        <dgm:presLayoutVars>
          <dgm:chMax val="0"/>
          <dgm:chPref val="0"/>
          <dgm:bulletEnabled val="1"/>
        </dgm:presLayoutVars>
      </dgm:prSet>
      <dgm:spPr/>
      <dgm:t>
        <a:bodyPr/>
        <a:lstStyle/>
        <a:p>
          <a:endParaRPr lang="en-US"/>
        </a:p>
      </dgm:t>
    </dgm:pt>
    <dgm:pt modelId="{840D541C-A8C5-487C-82C5-0DC022B3AC64}" type="pres">
      <dgm:prSet presAssocID="{92C7FFD6-B8D9-492E-9F3A-658EF6F4C910}" presName="childComposite" presStyleCnt="0">
        <dgm:presLayoutVars>
          <dgm:chMax val="0"/>
          <dgm:chPref val="0"/>
        </dgm:presLayoutVars>
      </dgm:prSet>
      <dgm:spPr/>
    </dgm:pt>
    <dgm:pt modelId="{D7F74A43-1E3C-4D47-8B05-B0EE02E47C17}" type="pres">
      <dgm:prSet presAssocID="{92C7FFD6-B8D9-492E-9F3A-658EF6F4C910}" presName="ChildAccent" presStyleLbl="solidFgAcc1" presStyleIdx="13" presStyleCnt="17"/>
      <dgm:spPr/>
    </dgm:pt>
    <dgm:pt modelId="{F38EC2BF-D064-4145-912D-B7FA9A1ABE03}" type="pres">
      <dgm:prSet presAssocID="{92C7FFD6-B8D9-492E-9F3A-658EF6F4C910}" presName="Child" presStyleLbl="revTx" presStyleIdx="16" presStyleCnt="21">
        <dgm:presLayoutVars>
          <dgm:chMax val="0"/>
          <dgm:chPref val="0"/>
          <dgm:bulletEnabled val="1"/>
        </dgm:presLayoutVars>
      </dgm:prSet>
      <dgm:spPr/>
      <dgm:t>
        <a:bodyPr/>
        <a:lstStyle/>
        <a:p>
          <a:endParaRPr lang="en-US"/>
        </a:p>
      </dgm:t>
    </dgm:pt>
    <dgm:pt modelId="{DFD8844F-351C-4453-AC86-11C170869FCE}" type="pres">
      <dgm:prSet presAssocID="{C482D5AC-A797-4DFE-9EDC-6C072419C06C}" presName="childComposite" presStyleCnt="0">
        <dgm:presLayoutVars>
          <dgm:chMax val="0"/>
          <dgm:chPref val="0"/>
        </dgm:presLayoutVars>
      </dgm:prSet>
      <dgm:spPr/>
    </dgm:pt>
    <dgm:pt modelId="{AFC55107-DAD0-4C3E-B958-064C6CE9F2F1}" type="pres">
      <dgm:prSet presAssocID="{C482D5AC-A797-4DFE-9EDC-6C072419C06C}" presName="ChildAccent" presStyleLbl="solidFgAcc1" presStyleIdx="14" presStyleCnt="17"/>
      <dgm:spPr/>
    </dgm:pt>
    <dgm:pt modelId="{44ABB9A0-C8C8-469C-8C6D-CCC207E725B2}" type="pres">
      <dgm:prSet presAssocID="{C482D5AC-A797-4DFE-9EDC-6C072419C06C}" presName="Child" presStyleLbl="revTx" presStyleIdx="17" presStyleCnt="21">
        <dgm:presLayoutVars>
          <dgm:chMax val="0"/>
          <dgm:chPref val="0"/>
          <dgm:bulletEnabled val="1"/>
        </dgm:presLayoutVars>
      </dgm:prSet>
      <dgm:spPr/>
      <dgm:t>
        <a:bodyPr/>
        <a:lstStyle/>
        <a:p>
          <a:endParaRPr lang="en-US"/>
        </a:p>
      </dgm:t>
    </dgm:pt>
    <dgm:pt modelId="{043D4359-8446-4B6E-93AB-63D6149631C9}" type="pres">
      <dgm:prSet presAssocID="{1B0CA009-5001-4122-8BE1-8B82453B0A56}" presName="root" presStyleCnt="0">
        <dgm:presLayoutVars>
          <dgm:chMax/>
          <dgm:chPref/>
        </dgm:presLayoutVars>
      </dgm:prSet>
      <dgm:spPr/>
    </dgm:pt>
    <dgm:pt modelId="{F259E7B7-1127-4745-A44B-C5C26FB2ABA5}" type="pres">
      <dgm:prSet presAssocID="{1B0CA009-5001-4122-8BE1-8B82453B0A56}" presName="rootComposite" presStyleCnt="0">
        <dgm:presLayoutVars/>
      </dgm:prSet>
      <dgm:spPr/>
    </dgm:pt>
    <dgm:pt modelId="{500FC5BF-FDED-4F7D-9880-6F0E9E82E42D}" type="pres">
      <dgm:prSet presAssocID="{1B0CA009-5001-4122-8BE1-8B82453B0A56}" presName="ParentAccent" presStyleLbl="alignNode1" presStyleIdx="3" presStyleCnt="4"/>
      <dgm:spPr/>
    </dgm:pt>
    <dgm:pt modelId="{AA511966-1C10-46CD-845D-919E7627ED5F}" type="pres">
      <dgm:prSet presAssocID="{1B0CA009-5001-4122-8BE1-8B82453B0A56}" presName="ParentSmallAccent" presStyleLbl="fgAcc1" presStyleIdx="3" presStyleCnt="4"/>
      <dgm:spPr/>
    </dgm:pt>
    <dgm:pt modelId="{01CD03F1-0107-4A4C-9743-E8ACBC1E901E}" type="pres">
      <dgm:prSet presAssocID="{1B0CA009-5001-4122-8BE1-8B82453B0A56}" presName="Parent" presStyleLbl="revTx" presStyleIdx="18" presStyleCnt="21">
        <dgm:presLayoutVars>
          <dgm:chMax/>
          <dgm:chPref val="4"/>
          <dgm:bulletEnabled val="1"/>
        </dgm:presLayoutVars>
      </dgm:prSet>
      <dgm:spPr/>
      <dgm:t>
        <a:bodyPr/>
        <a:lstStyle/>
        <a:p>
          <a:endParaRPr lang="en-US"/>
        </a:p>
      </dgm:t>
    </dgm:pt>
    <dgm:pt modelId="{BD253676-C7CB-41D4-8E8E-3803D7C3CE04}" type="pres">
      <dgm:prSet presAssocID="{1B0CA009-5001-4122-8BE1-8B82453B0A56}" presName="childShape" presStyleCnt="0">
        <dgm:presLayoutVars>
          <dgm:chMax val="0"/>
          <dgm:chPref val="0"/>
        </dgm:presLayoutVars>
      </dgm:prSet>
      <dgm:spPr/>
    </dgm:pt>
    <dgm:pt modelId="{77412ADE-4EAB-4C41-81D4-7281419A51BB}" type="pres">
      <dgm:prSet presAssocID="{0C1D8E81-A20F-4D69-A180-9C0F41701A76}" presName="childComposite" presStyleCnt="0">
        <dgm:presLayoutVars>
          <dgm:chMax val="0"/>
          <dgm:chPref val="0"/>
        </dgm:presLayoutVars>
      </dgm:prSet>
      <dgm:spPr/>
    </dgm:pt>
    <dgm:pt modelId="{3FA92209-B78E-4AD0-A9D3-37A2B66CBE50}" type="pres">
      <dgm:prSet presAssocID="{0C1D8E81-A20F-4D69-A180-9C0F41701A76}" presName="ChildAccent" presStyleLbl="solidFgAcc1" presStyleIdx="15" presStyleCnt="17"/>
      <dgm:spPr/>
    </dgm:pt>
    <dgm:pt modelId="{C387E06E-AF8D-4CEE-9F49-A49D4F98F7F8}" type="pres">
      <dgm:prSet presAssocID="{0C1D8E81-A20F-4D69-A180-9C0F41701A76}" presName="Child" presStyleLbl="revTx" presStyleIdx="19" presStyleCnt="21">
        <dgm:presLayoutVars>
          <dgm:chMax val="0"/>
          <dgm:chPref val="0"/>
          <dgm:bulletEnabled val="1"/>
        </dgm:presLayoutVars>
      </dgm:prSet>
      <dgm:spPr/>
      <dgm:t>
        <a:bodyPr/>
        <a:lstStyle/>
        <a:p>
          <a:endParaRPr lang="en-US"/>
        </a:p>
      </dgm:t>
    </dgm:pt>
    <dgm:pt modelId="{D4AC592B-036E-4D06-BD0E-B63EB9324802}" type="pres">
      <dgm:prSet presAssocID="{5B054303-489F-41B3-9CFD-6D4F6C3405BB}" presName="childComposite" presStyleCnt="0">
        <dgm:presLayoutVars>
          <dgm:chMax val="0"/>
          <dgm:chPref val="0"/>
        </dgm:presLayoutVars>
      </dgm:prSet>
      <dgm:spPr/>
    </dgm:pt>
    <dgm:pt modelId="{F7EFEF17-B21E-4219-B41C-524B8CEEA63F}" type="pres">
      <dgm:prSet presAssocID="{5B054303-489F-41B3-9CFD-6D4F6C3405BB}" presName="ChildAccent" presStyleLbl="solidFgAcc1" presStyleIdx="16" presStyleCnt="17"/>
      <dgm:spPr/>
    </dgm:pt>
    <dgm:pt modelId="{70129E3F-4471-415D-87F6-3526132DDF25}" type="pres">
      <dgm:prSet presAssocID="{5B054303-489F-41B3-9CFD-6D4F6C3405BB}" presName="Child" presStyleLbl="revTx" presStyleIdx="20" presStyleCnt="21">
        <dgm:presLayoutVars>
          <dgm:chMax val="0"/>
          <dgm:chPref val="0"/>
          <dgm:bulletEnabled val="1"/>
        </dgm:presLayoutVars>
      </dgm:prSet>
      <dgm:spPr/>
      <dgm:t>
        <a:bodyPr/>
        <a:lstStyle/>
        <a:p>
          <a:endParaRPr lang="en-US"/>
        </a:p>
      </dgm:t>
    </dgm:pt>
  </dgm:ptLst>
  <dgm:cxnLst>
    <dgm:cxn modelId="{89AFD183-201E-4E57-BB50-0463A7D2F4F8}" type="presOf" srcId="{88A6A5BC-5131-4EA6-83CA-2C79F256F156}" destId="{D45EF5F6-DC2E-40FF-AC60-2F90ACF277E5}" srcOrd="0" destOrd="0" presId="urn:microsoft.com/office/officeart/2008/layout/SquareAccentList"/>
    <dgm:cxn modelId="{7A339933-A451-4CC7-9B88-7114155893F6}" srcId="{613F5250-520F-4D08-9D75-35D78741BB66}" destId="{820614D4-2F22-47DF-891C-AB41924B3133}" srcOrd="0" destOrd="0" parTransId="{73E46EE4-5A86-4D49-B5A4-B8E8B41114BE}" sibTransId="{F547F7BF-2609-4D00-BB39-848388A58758}"/>
    <dgm:cxn modelId="{EC3F1122-718E-4EA9-A0FE-8B81BEE8311E}" srcId="{61BEDEF1-F585-4453-9F3C-1A31E02A7FE6}" destId="{F3E7BB87-6F8B-4B7B-8F06-F6C8CB26F211}" srcOrd="0" destOrd="0" parTransId="{1D543F6A-31D7-4B2A-B74F-C84C6CC3DE2E}" sibTransId="{25BA8CA2-2CEB-49A0-B749-8CED92A4782F}"/>
    <dgm:cxn modelId="{70506342-D975-4074-AE8D-C3BF9C233EA1}" type="presOf" srcId="{88F85433-6B48-4895-9FCB-A1C3005B47DD}" destId="{6F54C903-A25E-4C57-A9F7-6B6852691CFA}" srcOrd="0" destOrd="0" presId="urn:microsoft.com/office/officeart/2008/layout/SquareAccentList"/>
    <dgm:cxn modelId="{35889A58-CE94-4105-B901-54B39F423568}" srcId="{613F5250-520F-4D08-9D75-35D78741BB66}" destId="{C482D5AC-A797-4DFE-9EDC-6C072419C06C}" srcOrd="2" destOrd="0" parTransId="{DE036022-87F8-4ECE-A91D-F74088B17BFF}" sibTransId="{14C8E6CA-1FFA-4F53-A058-3C4E09E94D79}"/>
    <dgm:cxn modelId="{8FF7BCCE-43EA-4BDE-A018-31E6D1A4F867}" srcId="{1B0CA009-5001-4122-8BE1-8B82453B0A56}" destId="{0C1D8E81-A20F-4D69-A180-9C0F41701A76}" srcOrd="0" destOrd="0" parTransId="{EE10176C-4C4D-4DD3-9950-84D1F8F5980A}" sibTransId="{31DCB8CE-5E7F-45DA-93D9-D5E27E7AAF61}"/>
    <dgm:cxn modelId="{2701896E-AE51-4766-B668-F9BFE2F9BE60}" type="presOf" srcId="{B5868192-5166-45A6-85CC-9A00A402B57A}" destId="{47B68524-CB48-43F8-838C-78C2BED59EB8}" srcOrd="0" destOrd="0" presId="urn:microsoft.com/office/officeart/2008/layout/SquareAccentList"/>
    <dgm:cxn modelId="{F432CB0E-EBA1-4E08-8F06-41382F457B74}" type="presOf" srcId="{C482D5AC-A797-4DFE-9EDC-6C072419C06C}" destId="{44ABB9A0-C8C8-469C-8C6D-CCC207E725B2}" srcOrd="0" destOrd="0" presId="urn:microsoft.com/office/officeart/2008/layout/SquareAccentList"/>
    <dgm:cxn modelId="{85E4C659-A0C1-46DC-A4F9-25BEAB72356D}" srcId="{61BEDEF1-F585-4453-9F3C-1A31E02A7FE6}" destId="{6C19FABC-D96F-4411-873A-E701D08AAF0D}" srcOrd="3" destOrd="0" parTransId="{2BD38387-4EC2-44F5-AD58-8F8CE32C28E9}" sibTransId="{EA7EB5C5-C1F7-41AF-9B3C-B3EF62AB1D9C}"/>
    <dgm:cxn modelId="{6032D4FD-4020-4DB1-B9B9-DED6F7384557}" srcId="{61BEDEF1-F585-4453-9F3C-1A31E02A7FE6}" destId="{88F85433-6B48-4895-9FCB-A1C3005B47DD}" srcOrd="1" destOrd="0" parTransId="{8F2131A0-270B-4758-9122-C7523BF76C38}" sibTransId="{1BA5E58D-37C8-4442-9E31-AE22383E97A9}"/>
    <dgm:cxn modelId="{EF762D06-4BD2-4104-B10B-C840D7EBFBD8}" srcId="{5E31CE29-4C33-4279-B699-88DAA40698F8}" destId="{21A33E4D-F9F5-48C5-B759-2C2B868F8F51}" srcOrd="1" destOrd="0" parTransId="{942E8E9D-B1AF-4A93-BAE5-B8AFBEE20741}" sibTransId="{6A2D1893-6CD0-4ED2-ACE2-43EE5E4E4EF9}"/>
    <dgm:cxn modelId="{77765A60-275D-4D62-B6EC-8C37EC4E1B78}" type="presOf" srcId="{1B0CA009-5001-4122-8BE1-8B82453B0A56}" destId="{01CD03F1-0107-4A4C-9743-E8ACBC1E901E}" srcOrd="0" destOrd="0" presId="urn:microsoft.com/office/officeart/2008/layout/SquareAccentList"/>
    <dgm:cxn modelId="{B1D791DC-9C3E-41F2-9B53-3D63B317DC72}" type="presOf" srcId="{F3E7BB87-6F8B-4B7B-8F06-F6C8CB26F211}" destId="{971F0A69-24F7-4FCA-823B-9AD1140EB1C3}" srcOrd="0" destOrd="0" presId="urn:microsoft.com/office/officeart/2008/layout/SquareAccentList"/>
    <dgm:cxn modelId="{DB8D6AB5-7E7B-47A5-A818-3150626D0F8A}" type="presOf" srcId="{FE6C59C8-1B13-4877-8FD9-4661ADC8A0A5}" destId="{3448F9BF-E812-4E1F-A9C2-594878FA6D86}" srcOrd="0" destOrd="0" presId="urn:microsoft.com/office/officeart/2008/layout/SquareAccentList"/>
    <dgm:cxn modelId="{14CFD734-7FA6-4A88-8762-F0C5E291EF07}" type="presOf" srcId="{820614D4-2F22-47DF-891C-AB41924B3133}" destId="{4A761B3D-58B5-471E-A9CB-C090E1803751}" srcOrd="0" destOrd="0" presId="urn:microsoft.com/office/officeart/2008/layout/SquareAccentList"/>
    <dgm:cxn modelId="{236C0B63-BE05-4FA2-8789-9FDEDC9C7AB9}" type="presOf" srcId="{6C19FABC-D96F-4411-873A-E701D08AAF0D}" destId="{1672FB71-1959-4FBA-920E-C20876C1C0AC}" srcOrd="0" destOrd="0" presId="urn:microsoft.com/office/officeart/2008/layout/SquareAccentList"/>
    <dgm:cxn modelId="{A55DC1E5-95E2-4DB3-86FD-8166FD2D2DF2}" type="presOf" srcId="{C18038E4-4271-4B84-8763-A9B824E08B3B}" destId="{6ECF83C8-C2FE-4740-801E-76D88A176353}" srcOrd="0" destOrd="0" presId="urn:microsoft.com/office/officeart/2008/layout/SquareAccentList"/>
    <dgm:cxn modelId="{02C4BB9B-9DC5-496E-880C-812CEC40A4EE}" srcId="{5E31CE29-4C33-4279-B699-88DAA40698F8}" destId="{613F5250-520F-4D08-9D75-35D78741BB66}" srcOrd="2" destOrd="0" parTransId="{9B611F81-2068-4F20-B3DE-DAA6D63988C6}" sibTransId="{00F56156-7305-47A0-A432-929296947C83}"/>
    <dgm:cxn modelId="{2C051012-E0DE-4C10-9C7A-F350CABACDD7}" srcId="{61BEDEF1-F585-4453-9F3C-1A31E02A7FE6}" destId="{626098C5-3743-47FE-B14E-A05EA87F9602}" srcOrd="6" destOrd="0" parTransId="{CB6971BB-72CF-4D40-A0F7-FE35E3F0A0DD}" sibTransId="{020C247F-0A7B-47B1-BF80-A1BC3CC6D94A}"/>
    <dgm:cxn modelId="{799F9A9D-A929-4E50-B5C6-82C6F9E95065}" type="presOf" srcId="{B38E4D72-DD36-4034-836A-AC35FCF6725D}" destId="{C96D6BE8-F87C-41F4-993D-AE4234D20430}" srcOrd="0" destOrd="0" presId="urn:microsoft.com/office/officeart/2008/layout/SquareAccentList"/>
    <dgm:cxn modelId="{2F9F2951-809E-45AB-AA4A-A22C9E6ED512}" srcId="{21A33E4D-F9F5-48C5-B759-2C2B868F8F51}" destId="{B5868192-5166-45A6-85CC-9A00A402B57A}" srcOrd="0" destOrd="0" parTransId="{3CFB8E48-6F9D-4DD1-B351-B850C0AF56F8}" sibTransId="{9A450E67-7C35-4538-BFC3-215605BD5492}"/>
    <dgm:cxn modelId="{B7F4CC8E-93AB-4087-83C2-904E2B6B0DAA}" srcId="{1B0CA009-5001-4122-8BE1-8B82453B0A56}" destId="{5B054303-489F-41B3-9CFD-6D4F6C3405BB}" srcOrd="1" destOrd="0" parTransId="{3AFE5BEB-6FD5-45F1-A82E-86C18079A1D8}" sibTransId="{1EDC1DD2-EF5C-41F4-AA54-0B8147C2B6F9}"/>
    <dgm:cxn modelId="{4F350977-D078-4FD6-B77F-9ADD332BF8DA}" type="presOf" srcId="{92C7FFD6-B8D9-492E-9F3A-658EF6F4C910}" destId="{F38EC2BF-D064-4145-912D-B7FA9A1ABE03}" srcOrd="0" destOrd="0" presId="urn:microsoft.com/office/officeart/2008/layout/SquareAccentList"/>
    <dgm:cxn modelId="{1C994C7A-1740-456A-850F-1C20F5D83D87}" srcId="{5E31CE29-4C33-4279-B699-88DAA40698F8}" destId="{61BEDEF1-F585-4453-9F3C-1A31E02A7FE6}" srcOrd="0" destOrd="0" parTransId="{E2456C8C-B8CF-4747-BD5E-8E9FA08A0544}" sibTransId="{06C35838-A774-4CA1-AEFE-BC35CBB8663F}"/>
    <dgm:cxn modelId="{B4B21370-5272-45F8-99D7-73A00CA72611}" srcId="{21A33E4D-F9F5-48C5-B759-2C2B868F8F51}" destId="{B38E4D72-DD36-4034-836A-AC35FCF6725D}" srcOrd="2" destOrd="0" parTransId="{E59C5522-56AA-4B77-9136-20186C31D042}" sibTransId="{479CEEA3-EB47-47D2-9ACA-DE3FE36E61B2}"/>
    <dgm:cxn modelId="{E75137A3-A590-4454-9AF2-464B92449CEE}" srcId="{61BEDEF1-F585-4453-9F3C-1A31E02A7FE6}" destId="{139EC5EF-AA50-427F-82E0-04F94C75458A}" srcOrd="7" destOrd="0" parTransId="{26009470-7B83-42DC-BA53-725E83697543}" sibTransId="{43075437-71AF-4E72-9A6C-96D3884FF5D2}"/>
    <dgm:cxn modelId="{5B8860EB-09E8-41F7-A22F-3AFD261140B2}" srcId="{613F5250-520F-4D08-9D75-35D78741BB66}" destId="{92C7FFD6-B8D9-492E-9F3A-658EF6F4C910}" srcOrd="1" destOrd="0" parTransId="{1FCEA5DD-F8EF-4908-A067-731ECA335DB0}" sibTransId="{3D5096F6-4E53-4206-BB2C-985620D8CB37}"/>
    <dgm:cxn modelId="{B076D365-07FE-48F1-8D0A-5FABB4D019B2}" type="presOf" srcId="{61BEDEF1-F585-4453-9F3C-1A31E02A7FE6}" destId="{E3FA93CD-3814-46B5-9B33-6D2D0F4BCA80}" srcOrd="0" destOrd="0" presId="urn:microsoft.com/office/officeart/2008/layout/SquareAccentList"/>
    <dgm:cxn modelId="{E36F65CB-F631-454D-87F8-F182A7F7680E}" srcId="{61BEDEF1-F585-4453-9F3C-1A31E02A7FE6}" destId="{88A6A5BC-5131-4EA6-83CA-2C79F256F156}" srcOrd="8" destOrd="0" parTransId="{A00272B6-F63D-43FB-B2EC-43D95BAF7C5C}" sibTransId="{604BA827-92F4-48A8-BF66-02F54F6BC771}"/>
    <dgm:cxn modelId="{F3F77FB8-2ACB-472F-B37C-2DEE55DFB0A6}" srcId="{61BEDEF1-F585-4453-9F3C-1A31E02A7FE6}" destId="{EC595033-B4A9-4D7C-9C34-2F734D9FF4DE}" srcOrd="5" destOrd="0" parTransId="{FB21B410-711D-4151-9FB8-32D1A7228FA5}" sibTransId="{9F31D088-4DB4-4E9C-97A2-618D0631F51D}"/>
    <dgm:cxn modelId="{BDE9CA3B-52B8-45C1-8C37-6EC1F484F017}" type="presOf" srcId="{EC595033-B4A9-4D7C-9C34-2F734D9FF4DE}" destId="{17996539-DFDF-4F5A-BCE5-710AC7FF11CF}" srcOrd="0" destOrd="0" presId="urn:microsoft.com/office/officeart/2008/layout/SquareAccentList"/>
    <dgm:cxn modelId="{D7873809-030E-4505-98E6-3689EC5645DF}" type="presOf" srcId="{0C1D8E81-A20F-4D69-A180-9C0F41701A76}" destId="{C387E06E-AF8D-4CEE-9F49-A49D4F98F7F8}" srcOrd="0" destOrd="0" presId="urn:microsoft.com/office/officeart/2008/layout/SquareAccentList"/>
    <dgm:cxn modelId="{22ABF329-AEE2-4DFA-A354-D95A152F7614}" srcId="{5E31CE29-4C33-4279-B699-88DAA40698F8}" destId="{1B0CA009-5001-4122-8BE1-8B82453B0A56}" srcOrd="3" destOrd="0" parTransId="{80DD71E8-04D9-4476-A86B-8EE2F0201430}" sibTransId="{393BC810-A440-4CF9-B34B-1AA32B03DBD2}"/>
    <dgm:cxn modelId="{A0BED3A1-B2C4-4CC3-B65D-9E3F27CDE2E6}" srcId="{21A33E4D-F9F5-48C5-B759-2C2B868F8F51}" destId="{C18038E4-4271-4B84-8763-A9B824E08B3B}" srcOrd="1" destOrd="0" parTransId="{727C0ED8-42B5-444F-8168-F6860E1D0967}" sibTransId="{8885BA6D-1055-4004-9395-E80CE3CE845C}"/>
    <dgm:cxn modelId="{BB4557D1-B6A3-40FA-912D-E42069BAE090}" srcId="{61BEDEF1-F585-4453-9F3C-1A31E02A7FE6}" destId="{DA67CC28-98F5-42F4-A63D-29ABA9B8E376}" srcOrd="4" destOrd="0" parTransId="{980D30A2-4D4C-499F-A051-A17D1397A368}" sibTransId="{A4421784-9767-468D-B76E-4AF891BC8A3F}"/>
    <dgm:cxn modelId="{13F92A8D-C1A5-49EE-B676-93AE1A49AA73}" type="presOf" srcId="{626098C5-3743-47FE-B14E-A05EA87F9602}" destId="{823C1BBD-650E-46F7-9778-73C68B146693}" srcOrd="0" destOrd="0" presId="urn:microsoft.com/office/officeart/2008/layout/SquareAccentList"/>
    <dgm:cxn modelId="{09792D45-2F11-4D96-A9AE-0275B979F843}" type="presOf" srcId="{139EC5EF-AA50-427F-82E0-04F94C75458A}" destId="{C6C4D6E9-E9FA-47D7-AAD7-E77F829BF021}" srcOrd="0" destOrd="0" presId="urn:microsoft.com/office/officeart/2008/layout/SquareAccentList"/>
    <dgm:cxn modelId="{0F699924-1B13-423D-A6C9-5C1A3F66B4C0}" srcId="{61BEDEF1-F585-4453-9F3C-1A31E02A7FE6}" destId="{FE6C59C8-1B13-4877-8FD9-4661ADC8A0A5}" srcOrd="2" destOrd="0" parTransId="{C50D43AA-195E-4A5E-BDC3-C78D9220B920}" sibTransId="{0016B439-5E08-4F68-A083-4FE24A3C05C2}"/>
    <dgm:cxn modelId="{59D1663E-6083-4639-94BE-F0DC49345DBA}" type="presOf" srcId="{5B054303-489F-41B3-9CFD-6D4F6C3405BB}" destId="{70129E3F-4471-415D-87F6-3526132DDF25}" srcOrd="0" destOrd="0" presId="urn:microsoft.com/office/officeart/2008/layout/SquareAccentList"/>
    <dgm:cxn modelId="{A746852A-22AE-42F4-B029-E8E72AC9659A}" type="presOf" srcId="{DA67CC28-98F5-42F4-A63D-29ABA9B8E376}" destId="{E5201377-1800-4244-9530-ADBF7893B260}" srcOrd="0" destOrd="0" presId="urn:microsoft.com/office/officeart/2008/layout/SquareAccentList"/>
    <dgm:cxn modelId="{4BA85078-25B8-4F75-99E1-320BC76071B1}" type="presOf" srcId="{5E31CE29-4C33-4279-B699-88DAA40698F8}" destId="{C42ACB37-5006-466D-A807-A5C13FAF5AB5}" srcOrd="0" destOrd="0" presId="urn:microsoft.com/office/officeart/2008/layout/SquareAccentList"/>
    <dgm:cxn modelId="{A6DD29FD-61D2-4976-9EFB-19DA910FBDE6}" type="presOf" srcId="{613F5250-520F-4D08-9D75-35D78741BB66}" destId="{27F31FBC-C5E7-4834-BA4A-44651E400E18}" srcOrd="0" destOrd="0" presId="urn:microsoft.com/office/officeart/2008/layout/SquareAccentList"/>
    <dgm:cxn modelId="{4A325076-2DFB-4A43-8B3E-BEB0FBF2B033}" type="presOf" srcId="{21A33E4D-F9F5-48C5-B759-2C2B868F8F51}" destId="{A93674F1-33C4-47C7-9A76-7EA1C0429A82}" srcOrd="0" destOrd="0" presId="urn:microsoft.com/office/officeart/2008/layout/SquareAccentList"/>
    <dgm:cxn modelId="{088DB63C-DCEB-4FEE-88AB-039CBEF5A821}" type="presParOf" srcId="{C42ACB37-5006-466D-A807-A5C13FAF5AB5}" destId="{A5E13C9F-78F2-46D3-A156-77B0319DCFB7}" srcOrd="0" destOrd="0" presId="urn:microsoft.com/office/officeart/2008/layout/SquareAccentList"/>
    <dgm:cxn modelId="{872906A7-6600-48CD-B3CE-F0A233DA7C77}" type="presParOf" srcId="{A5E13C9F-78F2-46D3-A156-77B0319DCFB7}" destId="{3AB75449-45CF-423E-9161-1798DCFDCBD6}" srcOrd="0" destOrd="0" presId="urn:microsoft.com/office/officeart/2008/layout/SquareAccentList"/>
    <dgm:cxn modelId="{5CE8D643-642D-4692-987C-9219B2D92EBF}" type="presParOf" srcId="{3AB75449-45CF-423E-9161-1798DCFDCBD6}" destId="{8A1461E9-6106-43B8-8A86-491B852A3376}" srcOrd="0" destOrd="0" presId="urn:microsoft.com/office/officeart/2008/layout/SquareAccentList"/>
    <dgm:cxn modelId="{C003D44C-71B3-4FDE-89F2-8895577DC8D0}" type="presParOf" srcId="{3AB75449-45CF-423E-9161-1798DCFDCBD6}" destId="{FF1AEDA5-82DE-4B9D-9EE7-ACC5A2EEEDA1}" srcOrd="1" destOrd="0" presId="urn:microsoft.com/office/officeart/2008/layout/SquareAccentList"/>
    <dgm:cxn modelId="{126F8312-DBDA-4E2E-BC96-C69D765461F5}" type="presParOf" srcId="{3AB75449-45CF-423E-9161-1798DCFDCBD6}" destId="{E3FA93CD-3814-46B5-9B33-6D2D0F4BCA80}" srcOrd="2" destOrd="0" presId="urn:microsoft.com/office/officeart/2008/layout/SquareAccentList"/>
    <dgm:cxn modelId="{C956E8EA-B9C6-49FC-BC60-ED3D05BD2511}" type="presParOf" srcId="{A5E13C9F-78F2-46D3-A156-77B0319DCFB7}" destId="{3FE8951B-5261-4AF3-9FC2-17F51364227A}" srcOrd="1" destOrd="0" presId="urn:microsoft.com/office/officeart/2008/layout/SquareAccentList"/>
    <dgm:cxn modelId="{1CA0C1EF-3834-45EE-966B-090509D4BEC9}" type="presParOf" srcId="{3FE8951B-5261-4AF3-9FC2-17F51364227A}" destId="{0A5D5929-D3F0-44D5-B072-74EB7E1D8A66}" srcOrd="0" destOrd="0" presId="urn:microsoft.com/office/officeart/2008/layout/SquareAccentList"/>
    <dgm:cxn modelId="{8A716327-5305-40DC-94A2-E30D97523564}" type="presParOf" srcId="{0A5D5929-D3F0-44D5-B072-74EB7E1D8A66}" destId="{B37416D4-2C92-4B00-9C6D-4C4786AE48B6}" srcOrd="0" destOrd="0" presId="urn:microsoft.com/office/officeart/2008/layout/SquareAccentList"/>
    <dgm:cxn modelId="{0EE8C1C5-DB1F-4AE1-9B32-F29D897BB4EB}" type="presParOf" srcId="{0A5D5929-D3F0-44D5-B072-74EB7E1D8A66}" destId="{971F0A69-24F7-4FCA-823B-9AD1140EB1C3}" srcOrd="1" destOrd="0" presId="urn:microsoft.com/office/officeart/2008/layout/SquareAccentList"/>
    <dgm:cxn modelId="{5DF9D3BD-9730-447E-8C72-873592DDECBF}" type="presParOf" srcId="{3FE8951B-5261-4AF3-9FC2-17F51364227A}" destId="{822A5B3F-772D-4AE0-93D7-2DE40661B21A}" srcOrd="1" destOrd="0" presId="urn:microsoft.com/office/officeart/2008/layout/SquareAccentList"/>
    <dgm:cxn modelId="{D5990345-3B17-4192-BA93-2CA5B98FD7FB}" type="presParOf" srcId="{822A5B3F-772D-4AE0-93D7-2DE40661B21A}" destId="{3ABCB769-694C-4A2B-AF2F-14DAA9AA5064}" srcOrd="0" destOrd="0" presId="urn:microsoft.com/office/officeart/2008/layout/SquareAccentList"/>
    <dgm:cxn modelId="{9B174622-5CB7-45B2-9E0E-6C2D0852FADF}" type="presParOf" srcId="{822A5B3F-772D-4AE0-93D7-2DE40661B21A}" destId="{6F54C903-A25E-4C57-A9F7-6B6852691CFA}" srcOrd="1" destOrd="0" presId="urn:microsoft.com/office/officeart/2008/layout/SquareAccentList"/>
    <dgm:cxn modelId="{1CA33614-B8A5-4D22-9F26-425F49463612}" type="presParOf" srcId="{3FE8951B-5261-4AF3-9FC2-17F51364227A}" destId="{708144B0-BFEB-456C-AC45-2ED148EA35F6}" srcOrd="2" destOrd="0" presId="urn:microsoft.com/office/officeart/2008/layout/SquareAccentList"/>
    <dgm:cxn modelId="{140A70FB-B3BE-48C0-A698-74A7864219E9}" type="presParOf" srcId="{708144B0-BFEB-456C-AC45-2ED148EA35F6}" destId="{6641E015-12BB-41E3-BACE-59DCA83BA25A}" srcOrd="0" destOrd="0" presId="urn:microsoft.com/office/officeart/2008/layout/SquareAccentList"/>
    <dgm:cxn modelId="{1BBE9B65-2984-44F3-9575-FD26F3BC48F5}" type="presParOf" srcId="{708144B0-BFEB-456C-AC45-2ED148EA35F6}" destId="{3448F9BF-E812-4E1F-A9C2-594878FA6D86}" srcOrd="1" destOrd="0" presId="urn:microsoft.com/office/officeart/2008/layout/SquareAccentList"/>
    <dgm:cxn modelId="{6B1AA7DB-E77E-41BE-8836-CEB4C96447A4}" type="presParOf" srcId="{3FE8951B-5261-4AF3-9FC2-17F51364227A}" destId="{6ED8D747-0EA8-459C-B558-E76BF06F4487}" srcOrd="3" destOrd="0" presId="urn:microsoft.com/office/officeart/2008/layout/SquareAccentList"/>
    <dgm:cxn modelId="{A526C796-18B9-46FD-99BA-E7ADD77257E4}" type="presParOf" srcId="{6ED8D747-0EA8-459C-B558-E76BF06F4487}" destId="{C1126FB7-408F-4F8D-B647-868C031C05B8}" srcOrd="0" destOrd="0" presId="urn:microsoft.com/office/officeart/2008/layout/SquareAccentList"/>
    <dgm:cxn modelId="{81F08A7B-C111-4843-87B9-1659156C2BDB}" type="presParOf" srcId="{6ED8D747-0EA8-459C-B558-E76BF06F4487}" destId="{1672FB71-1959-4FBA-920E-C20876C1C0AC}" srcOrd="1" destOrd="0" presId="urn:microsoft.com/office/officeart/2008/layout/SquareAccentList"/>
    <dgm:cxn modelId="{893C4ABB-AED6-4F81-B0C6-B144713F6746}" type="presParOf" srcId="{3FE8951B-5261-4AF3-9FC2-17F51364227A}" destId="{9926026B-6259-492A-8462-CB92BA1EC87E}" srcOrd="4" destOrd="0" presId="urn:microsoft.com/office/officeart/2008/layout/SquareAccentList"/>
    <dgm:cxn modelId="{A5204BEE-BE04-4C22-A217-F88F9AD2AF6D}" type="presParOf" srcId="{9926026B-6259-492A-8462-CB92BA1EC87E}" destId="{BFA4847F-90EA-4069-84FA-6CFF1E1F74D5}" srcOrd="0" destOrd="0" presId="urn:microsoft.com/office/officeart/2008/layout/SquareAccentList"/>
    <dgm:cxn modelId="{C4F4E171-96F3-4DAC-B45C-F4C019AB52B6}" type="presParOf" srcId="{9926026B-6259-492A-8462-CB92BA1EC87E}" destId="{E5201377-1800-4244-9530-ADBF7893B260}" srcOrd="1" destOrd="0" presId="urn:microsoft.com/office/officeart/2008/layout/SquareAccentList"/>
    <dgm:cxn modelId="{C548C3DD-6F9B-40B2-8AE5-8C8960CEEE99}" type="presParOf" srcId="{3FE8951B-5261-4AF3-9FC2-17F51364227A}" destId="{C5D3B8A8-8740-4D96-8F1A-98CA2BA9E55B}" srcOrd="5" destOrd="0" presId="urn:microsoft.com/office/officeart/2008/layout/SquareAccentList"/>
    <dgm:cxn modelId="{821F1A0F-745F-4554-9CDA-5847861DCFD3}" type="presParOf" srcId="{C5D3B8A8-8740-4D96-8F1A-98CA2BA9E55B}" destId="{32A391EB-B45C-4E5E-81D6-BA3BBA97AC57}" srcOrd="0" destOrd="0" presId="urn:microsoft.com/office/officeart/2008/layout/SquareAccentList"/>
    <dgm:cxn modelId="{4569BD89-5BEE-4BDC-88D2-5B6F47A61F66}" type="presParOf" srcId="{C5D3B8A8-8740-4D96-8F1A-98CA2BA9E55B}" destId="{17996539-DFDF-4F5A-BCE5-710AC7FF11CF}" srcOrd="1" destOrd="0" presId="urn:microsoft.com/office/officeart/2008/layout/SquareAccentList"/>
    <dgm:cxn modelId="{142C11A3-ACE8-4969-8AA9-813AE6B522DB}" type="presParOf" srcId="{3FE8951B-5261-4AF3-9FC2-17F51364227A}" destId="{7114A50A-6571-4C7D-8CAA-C86977470B4A}" srcOrd="6" destOrd="0" presId="urn:microsoft.com/office/officeart/2008/layout/SquareAccentList"/>
    <dgm:cxn modelId="{DA678F03-6BBB-455A-AD15-71B0CFFC21F0}" type="presParOf" srcId="{7114A50A-6571-4C7D-8CAA-C86977470B4A}" destId="{AEE95912-047C-490F-9644-840331376835}" srcOrd="0" destOrd="0" presId="urn:microsoft.com/office/officeart/2008/layout/SquareAccentList"/>
    <dgm:cxn modelId="{DDEBA0E7-0E6F-4C11-9605-874B706D2CF1}" type="presParOf" srcId="{7114A50A-6571-4C7D-8CAA-C86977470B4A}" destId="{823C1BBD-650E-46F7-9778-73C68B146693}" srcOrd="1" destOrd="0" presId="urn:microsoft.com/office/officeart/2008/layout/SquareAccentList"/>
    <dgm:cxn modelId="{A5B0388A-624F-471C-A470-B84B6F96ED38}" type="presParOf" srcId="{3FE8951B-5261-4AF3-9FC2-17F51364227A}" destId="{83DB2FAE-BDC7-43CC-B616-D2FEA11ADE67}" srcOrd="7" destOrd="0" presId="urn:microsoft.com/office/officeart/2008/layout/SquareAccentList"/>
    <dgm:cxn modelId="{9237C2EF-2A1C-4115-80DE-1776442B710D}" type="presParOf" srcId="{83DB2FAE-BDC7-43CC-B616-D2FEA11ADE67}" destId="{906CE764-AD2B-4390-83C4-B77AE7886244}" srcOrd="0" destOrd="0" presId="urn:microsoft.com/office/officeart/2008/layout/SquareAccentList"/>
    <dgm:cxn modelId="{0EA112F2-25C8-48A2-9DB6-AC9033837BCF}" type="presParOf" srcId="{83DB2FAE-BDC7-43CC-B616-D2FEA11ADE67}" destId="{C6C4D6E9-E9FA-47D7-AAD7-E77F829BF021}" srcOrd="1" destOrd="0" presId="urn:microsoft.com/office/officeart/2008/layout/SquareAccentList"/>
    <dgm:cxn modelId="{75458D4D-034A-45E2-888B-7BD31F1C1B20}" type="presParOf" srcId="{3FE8951B-5261-4AF3-9FC2-17F51364227A}" destId="{0EF1BC5B-F957-43F6-8DBA-9889F11FCBC6}" srcOrd="8" destOrd="0" presId="urn:microsoft.com/office/officeart/2008/layout/SquareAccentList"/>
    <dgm:cxn modelId="{B1D9C924-F085-465B-BE58-B5E1014E1308}" type="presParOf" srcId="{0EF1BC5B-F957-43F6-8DBA-9889F11FCBC6}" destId="{785A1C49-CD6D-4F02-B0B5-823229951B8D}" srcOrd="0" destOrd="0" presId="urn:microsoft.com/office/officeart/2008/layout/SquareAccentList"/>
    <dgm:cxn modelId="{990F8431-BA0A-47B5-B1D6-179847356F65}" type="presParOf" srcId="{0EF1BC5B-F957-43F6-8DBA-9889F11FCBC6}" destId="{D45EF5F6-DC2E-40FF-AC60-2F90ACF277E5}" srcOrd="1" destOrd="0" presId="urn:microsoft.com/office/officeart/2008/layout/SquareAccentList"/>
    <dgm:cxn modelId="{96B1D226-D3D5-410E-9FF7-74F64BF9E35A}" type="presParOf" srcId="{C42ACB37-5006-466D-A807-A5C13FAF5AB5}" destId="{A0B315E9-9044-4264-8A82-7E04E8412E56}" srcOrd="1" destOrd="0" presId="urn:microsoft.com/office/officeart/2008/layout/SquareAccentList"/>
    <dgm:cxn modelId="{6AFF87FB-C128-458E-9C49-8DF7BCD7F8A6}" type="presParOf" srcId="{A0B315E9-9044-4264-8A82-7E04E8412E56}" destId="{76B65E5D-23AC-4A0A-A871-D00113C64CFC}" srcOrd="0" destOrd="0" presId="urn:microsoft.com/office/officeart/2008/layout/SquareAccentList"/>
    <dgm:cxn modelId="{BD39FD6C-ED7B-430A-AE1E-4C79B272E2C2}" type="presParOf" srcId="{76B65E5D-23AC-4A0A-A871-D00113C64CFC}" destId="{A3EEF2D8-DED5-4159-8B88-06BF11DE09B9}" srcOrd="0" destOrd="0" presId="urn:microsoft.com/office/officeart/2008/layout/SquareAccentList"/>
    <dgm:cxn modelId="{6C136F93-9529-4D2D-B3B5-ED6A8B13A05E}" type="presParOf" srcId="{76B65E5D-23AC-4A0A-A871-D00113C64CFC}" destId="{BDB96FB8-4E78-45C8-9901-9181362D7295}" srcOrd="1" destOrd="0" presId="urn:microsoft.com/office/officeart/2008/layout/SquareAccentList"/>
    <dgm:cxn modelId="{28A868F2-A7BB-47DD-9BF6-5BCEEA090D74}" type="presParOf" srcId="{76B65E5D-23AC-4A0A-A871-D00113C64CFC}" destId="{A93674F1-33C4-47C7-9A76-7EA1C0429A82}" srcOrd="2" destOrd="0" presId="urn:microsoft.com/office/officeart/2008/layout/SquareAccentList"/>
    <dgm:cxn modelId="{90B66156-26CE-454B-AA9A-7175FAF79403}" type="presParOf" srcId="{A0B315E9-9044-4264-8A82-7E04E8412E56}" destId="{19FAF9A9-2C3F-4C60-A3BA-B2B5C1EC51BB}" srcOrd="1" destOrd="0" presId="urn:microsoft.com/office/officeart/2008/layout/SquareAccentList"/>
    <dgm:cxn modelId="{0F0B26EB-C9D2-472C-8F91-68966D80236A}" type="presParOf" srcId="{19FAF9A9-2C3F-4C60-A3BA-B2B5C1EC51BB}" destId="{6A45E559-4FF2-40F5-B72D-E98A39C1E50B}" srcOrd="0" destOrd="0" presId="urn:microsoft.com/office/officeart/2008/layout/SquareAccentList"/>
    <dgm:cxn modelId="{41E77B80-7DED-4940-9D87-F42F10188ED9}" type="presParOf" srcId="{6A45E559-4FF2-40F5-B72D-E98A39C1E50B}" destId="{AEFEBDAA-3997-4BB8-AB32-F920C351F6C6}" srcOrd="0" destOrd="0" presId="urn:microsoft.com/office/officeart/2008/layout/SquareAccentList"/>
    <dgm:cxn modelId="{EAF24830-F094-4682-96BA-28A22DAE15DC}" type="presParOf" srcId="{6A45E559-4FF2-40F5-B72D-E98A39C1E50B}" destId="{47B68524-CB48-43F8-838C-78C2BED59EB8}" srcOrd="1" destOrd="0" presId="urn:microsoft.com/office/officeart/2008/layout/SquareAccentList"/>
    <dgm:cxn modelId="{328F50AA-F2D1-4643-9ACB-E5F24DA1089A}" type="presParOf" srcId="{19FAF9A9-2C3F-4C60-A3BA-B2B5C1EC51BB}" destId="{D0D1A32E-BE94-4E03-B3A9-19980B924DE5}" srcOrd="1" destOrd="0" presId="urn:microsoft.com/office/officeart/2008/layout/SquareAccentList"/>
    <dgm:cxn modelId="{EE6C92E9-E48D-4813-830C-2D68E894B009}" type="presParOf" srcId="{D0D1A32E-BE94-4E03-B3A9-19980B924DE5}" destId="{0F939F43-B3AD-400C-9031-74E30A778404}" srcOrd="0" destOrd="0" presId="urn:microsoft.com/office/officeart/2008/layout/SquareAccentList"/>
    <dgm:cxn modelId="{7AAB72D6-D4BC-409C-AE05-625692F1A5A4}" type="presParOf" srcId="{D0D1A32E-BE94-4E03-B3A9-19980B924DE5}" destId="{6ECF83C8-C2FE-4740-801E-76D88A176353}" srcOrd="1" destOrd="0" presId="urn:microsoft.com/office/officeart/2008/layout/SquareAccentList"/>
    <dgm:cxn modelId="{C3F93E83-0BCB-4505-BB61-0C044751340F}" type="presParOf" srcId="{19FAF9A9-2C3F-4C60-A3BA-B2B5C1EC51BB}" destId="{4FA16784-4222-4F93-BD6A-71AEBC041CEF}" srcOrd="2" destOrd="0" presId="urn:microsoft.com/office/officeart/2008/layout/SquareAccentList"/>
    <dgm:cxn modelId="{4AC2EF15-51CD-489F-AE55-688F6CDF4555}" type="presParOf" srcId="{4FA16784-4222-4F93-BD6A-71AEBC041CEF}" destId="{2E129101-BF1D-4166-BBAC-3E57337BD622}" srcOrd="0" destOrd="0" presId="urn:microsoft.com/office/officeart/2008/layout/SquareAccentList"/>
    <dgm:cxn modelId="{A9B471EB-9D89-43E9-B901-77EE5AAA586B}" type="presParOf" srcId="{4FA16784-4222-4F93-BD6A-71AEBC041CEF}" destId="{C96D6BE8-F87C-41F4-993D-AE4234D20430}" srcOrd="1" destOrd="0" presId="urn:microsoft.com/office/officeart/2008/layout/SquareAccentList"/>
    <dgm:cxn modelId="{3BB33C04-86C1-44CB-8679-252B29A02092}" type="presParOf" srcId="{C42ACB37-5006-466D-A807-A5C13FAF5AB5}" destId="{D5922AFD-BAF0-4A0B-981B-65257EA100FF}" srcOrd="2" destOrd="0" presId="urn:microsoft.com/office/officeart/2008/layout/SquareAccentList"/>
    <dgm:cxn modelId="{88E94CB4-CB5A-4203-AA4D-59789F16F8F2}" type="presParOf" srcId="{D5922AFD-BAF0-4A0B-981B-65257EA100FF}" destId="{BA8DDA37-D308-4FC1-B043-5F01452E3234}" srcOrd="0" destOrd="0" presId="urn:microsoft.com/office/officeart/2008/layout/SquareAccentList"/>
    <dgm:cxn modelId="{493F9987-058B-4035-BD0C-027FBEDB25E6}" type="presParOf" srcId="{BA8DDA37-D308-4FC1-B043-5F01452E3234}" destId="{B02D70E5-3AA9-4066-928B-C8F88FD5D213}" srcOrd="0" destOrd="0" presId="urn:microsoft.com/office/officeart/2008/layout/SquareAccentList"/>
    <dgm:cxn modelId="{CBB01A88-53F6-4475-BBE2-7D6117CB396A}" type="presParOf" srcId="{BA8DDA37-D308-4FC1-B043-5F01452E3234}" destId="{75093ECE-19EF-4F3F-8752-51DFB5D6B9AF}" srcOrd="1" destOrd="0" presId="urn:microsoft.com/office/officeart/2008/layout/SquareAccentList"/>
    <dgm:cxn modelId="{EF0DCF5F-E5F3-4BAE-9170-3AD152313D13}" type="presParOf" srcId="{BA8DDA37-D308-4FC1-B043-5F01452E3234}" destId="{27F31FBC-C5E7-4834-BA4A-44651E400E18}" srcOrd="2" destOrd="0" presId="urn:microsoft.com/office/officeart/2008/layout/SquareAccentList"/>
    <dgm:cxn modelId="{C6455582-4D77-47DA-9D4A-02A824D04598}" type="presParOf" srcId="{D5922AFD-BAF0-4A0B-981B-65257EA100FF}" destId="{423A5148-0E6C-4B19-999A-218FFBCCE437}" srcOrd="1" destOrd="0" presId="urn:microsoft.com/office/officeart/2008/layout/SquareAccentList"/>
    <dgm:cxn modelId="{92D04FDA-57E3-4E41-8412-C0418CB62066}" type="presParOf" srcId="{423A5148-0E6C-4B19-999A-218FFBCCE437}" destId="{80334649-1CC6-4190-B021-5F39832C0786}" srcOrd="0" destOrd="0" presId="urn:microsoft.com/office/officeart/2008/layout/SquareAccentList"/>
    <dgm:cxn modelId="{C6D9C7DC-6A36-46FA-A515-16B945A17803}" type="presParOf" srcId="{80334649-1CC6-4190-B021-5F39832C0786}" destId="{671A3AC5-C8EF-4794-A496-F6A6D932F5DD}" srcOrd="0" destOrd="0" presId="urn:microsoft.com/office/officeart/2008/layout/SquareAccentList"/>
    <dgm:cxn modelId="{B90232CB-FBEF-4A63-8C8F-C3E9E8AD189D}" type="presParOf" srcId="{80334649-1CC6-4190-B021-5F39832C0786}" destId="{4A761B3D-58B5-471E-A9CB-C090E1803751}" srcOrd="1" destOrd="0" presId="urn:microsoft.com/office/officeart/2008/layout/SquareAccentList"/>
    <dgm:cxn modelId="{35461C36-392E-46D5-81AA-658A940B7023}" type="presParOf" srcId="{423A5148-0E6C-4B19-999A-218FFBCCE437}" destId="{840D541C-A8C5-487C-82C5-0DC022B3AC64}" srcOrd="1" destOrd="0" presId="urn:microsoft.com/office/officeart/2008/layout/SquareAccentList"/>
    <dgm:cxn modelId="{B0804C8A-DEF9-4A73-B11C-355C28C86755}" type="presParOf" srcId="{840D541C-A8C5-487C-82C5-0DC022B3AC64}" destId="{D7F74A43-1E3C-4D47-8B05-B0EE02E47C17}" srcOrd="0" destOrd="0" presId="urn:microsoft.com/office/officeart/2008/layout/SquareAccentList"/>
    <dgm:cxn modelId="{EB39573B-6040-4573-ADF3-266A3D7BE2B5}" type="presParOf" srcId="{840D541C-A8C5-487C-82C5-0DC022B3AC64}" destId="{F38EC2BF-D064-4145-912D-B7FA9A1ABE03}" srcOrd="1" destOrd="0" presId="urn:microsoft.com/office/officeart/2008/layout/SquareAccentList"/>
    <dgm:cxn modelId="{814D96EB-6161-4664-8689-B31A2CF56906}" type="presParOf" srcId="{423A5148-0E6C-4B19-999A-218FFBCCE437}" destId="{DFD8844F-351C-4453-AC86-11C170869FCE}" srcOrd="2" destOrd="0" presId="urn:microsoft.com/office/officeart/2008/layout/SquareAccentList"/>
    <dgm:cxn modelId="{04CC5CD6-5690-4103-9799-1B120E5E7606}" type="presParOf" srcId="{DFD8844F-351C-4453-AC86-11C170869FCE}" destId="{AFC55107-DAD0-4C3E-B958-064C6CE9F2F1}" srcOrd="0" destOrd="0" presId="urn:microsoft.com/office/officeart/2008/layout/SquareAccentList"/>
    <dgm:cxn modelId="{C743FA4C-6831-44BC-B1E4-4F9ED401F214}" type="presParOf" srcId="{DFD8844F-351C-4453-AC86-11C170869FCE}" destId="{44ABB9A0-C8C8-469C-8C6D-CCC207E725B2}" srcOrd="1" destOrd="0" presId="urn:microsoft.com/office/officeart/2008/layout/SquareAccentList"/>
    <dgm:cxn modelId="{BE166154-65C6-4C2F-A8EB-65E4665AD62E}" type="presParOf" srcId="{C42ACB37-5006-466D-A807-A5C13FAF5AB5}" destId="{043D4359-8446-4B6E-93AB-63D6149631C9}" srcOrd="3" destOrd="0" presId="urn:microsoft.com/office/officeart/2008/layout/SquareAccentList"/>
    <dgm:cxn modelId="{5B1C803A-FC29-479B-A341-3F9F020C7273}" type="presParOf" srcId="{043D4359-8446-4B6E-93AB-63D6149631C9}" destId="{F259E7B7-1127-4745-A44B-C5C26FB2ABA5}" srcOrd="0" destOrd="0" presId="urn:microsoft.com/office/officeart/2008/layout/SquareAccentList"/>
    <dgm:cxn modelId="{EAF249BB-E192-44FE-A8EB-ABCE46630D9D}" type="presParOf" srcId="{F259E7B7-1127-4745-A44B-C5C26FB2ABA5}" destId="{500FC5BF-FDED-4F7D-9880-6F0E9E82E42D}" srcOrd="0" destOrd="0" presId="urn:microsoft.com/office/officeart/2008/layout/SquareAccentList"/>
    <dgm:cxn modelId="{D84BCE02-B3F6-4E46-AC4C-0C8186D681F7}" type="presParOf" srcId="{F259E7B7-1127-4745-A44B-C5C26FB2ABA5}" destId="{AA511966-1C10-46CD-845D-919E7627ED5F}" srcOrd="1" destOrd="0" presId="urn:microsoft.com/office/officeart/2008/layout/SquareAccentList"/>
    <dgm:cxn modelId="{943D2208-7943-495A-AA01-2C4F739F8D88}" type="presParOf" srcId="{F259E7B7-1127-4745-A44B-C5C26FB2ABA5}" destId="{01CD03F1-0107-4A4C-9743-E8ACBC1E901E}" srcOrd="2" destOrd="0" presId="urn:microsoft.com/office/officeart/2008/layout/SquareAccentList"/>
    <dgm:cxn modelId="{9E6CC3BC-718F-469A-9309-38EE59AAA604}" type="presParOf" srcId="{043D4359-8446-4B6E-93AB-63D6149631C9}" destId="{BD253676-C7CB-41D4-8E8E-3803D7C3CE04}" srcOrd="1" destOrd="0" presId="urn:microsoft.com/office/officeart/2008/layout/SquareAccentList"/>
    <dgm:cxn modelId="{4573F60B-34E6-4161-896F-4E3B0161FB7A}" type="presParOf" srcId="{BD253676-C7CB-41D4-8E8E-3803D7C3CE04}" destId="{77412ADE-4EAB-4C41-81D4-7281419A51BB}" srcOrd="0" destOrd="0" presId="urn:microsoft.com/office/officeart/2008/layout/SquareAccentList"/>
    <dgm:cxn modelId="{6ADBB4A4-3E19-44A5-B178-C4A54A855D50}" type="presParOf" srcId="{77412ADE-4EAB-4C41-81D4-7281419A51BB}" destId="{3FA92209-B78E-4AD0-A9D3-37A2B66CBE50}" srcOrd="0" destOrd="0" presId="urn:microsoft.com/office/officeart/2008/layout/SquareAccentList"/>
    <dgm:cxn modelId="{BBDAD925-1FC0-4513-B024-9270AB82A6FF}" type="presParOf" srcId="{77412ADE-4EAB-4C41-81D4-7281419A51BB}" destId="{C387E06E-AF8D-4CEE-9F49-A49D4F98F7F8}" srcOrd="1" destOrd="0" presId="urn:microsoft.com/office/officeart/2008/layout/SquareAccentList"/>
    <dgm:cxn modelId="{D0F10CB5-9343-481B-BEC3-0C3863A02971}" type="presParOf" srcId="{BD253676-C7CB-41D4-8E8E-3803D7C3CE04}" destId="{D4AC592B-036E-4D06-BD0E-B63EB9324802}" srcOrd="1" destOrd="0" presId="urn:microsoft.com/office/officeart/2008/layout/SquareAccentList"/>
    <dgm:cxn modelId="{C6D689C9-78D2-431F-AD1E-2EC7643F3348}" type="presParOf" srcId="{D4AC592B-036E-4D06-BD0E-B63EB9324802}" destId="{F7EFEF17-B21E-4219-B41C-524B8CEEA63F}" srcOrd="0" destOrd="0" presId="urn:microsoft.com/office/officeart/2008/layout/SquareAccentList"/>
    <dgm:cxn modelId="{39FF5FB3-E023-4AC1-8A90-17C42DB087F3}" type="presParOf" srcId="{D4AC592B-036E-4D06-BD0E-B63EB9324802}" destId="{70129E3F-4471-415D-87F6-3526132DDF25}"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FEEBD5E-50C6-4CB4-A2B3-D20A7B3E184E}" type="doc">
      <dgm:prSet loTypeId="urn:microsoft.com/office/officeart/2005/8/layout/process4" loCatId="list" qsTypeId="urn:microsoft.com/office/officeart/2005/8/quickstyle/3d1" qsCatId="3D" csTypeId="urn:microsoft.com/office/officeart/2005/8/colors/accent1_2" csCatId="accent1" phldr="1"/>
      <dgm:spPr/>
      <dgm:t>
        <a:bodyPr/>
        <a:lstStyle/>
        <a:p>
          <a:endParaRPr lang="en-US"/>
        </a:p>
      </dgm:t>
    </dgm:pt>
    <dgm:pt modelId="{D6E28A0E-592E-488A-A270-393F6F53C8C1}">
      <dgm:prSet phldrT="[Text]" custT="1"/>
      <dgm:spPr/>
      <dgm:t>
        <a:bodyPr/>
        <a:lstStyle/>
        <a:p>
          <a:r>
            <a:rPr lang="en-US" sz="2400" dirty="0" smtClean="0"/>
            <a:t>Success is probable based on our experiences</a:t>
          </a:r>
          <a:endParaRPr lang="en-US" sz="2400" dirty="0"/>
        </a:p>
      </dgm:t>
    </dgm:pt>
    <dgm:pt modelId="{EE36BF45-228A-46C2-8F21-3752235473A8}" type="parTrans" cxnId="{C47AC57C-C73E-494F-BEDD-343A85490B57}">
      <dgm:prSet/>
      <dgm:spPr/>
      <dgm:t>
        <a:bodyPr/>
        <a:lstStyle/>
        <a:p>
          <a:endParaRPr lang="en-US"/>
        </a:p>
      </dgm:t>
    </dgm:pt>
    <dgm:pt modelId="{B7C981BB-241C-4633-89B0-6D5962F2B378}" type="sibTrans" cxnId="{C47AC57C-C73E-494F-BEDD-343A85490B57}">
      <dgm:prSet/>
      <dgm:spPr/>
      <dgm:t>
        <a:bodyPr/>
        <a:lstStyle/>
        <a:p>
          <a:endParaRPr lang="en-US"/>
        </a:p>
      </dgm:t>
    </dgm:pt>
    <dgm:pt modelId="{0D2995F3-3AEC-4323-8357-84E0819783CF}">
      <dgm:prSet phldrT="[Text]" custT="1"/>
      <dgm:spPr/>
      <dgm:t>
        <a:bodyPr/>
        <a:lstStyle/>
        <a:p>
          <a:r>
            <a:rPr lang="en-US" sz="2400" dirty="0" smtClean="0"/>
            <a:t>Replicators are physical systems</a:t>
          </a:r>
          <a:endParaRPr lang="en-US" sz="2400" dirty="0"/>
        </a:p>
      </dgm:t>
    </dgm:pt>
    <dgm:pt modelId="{2345A8EA-A504-4339-AD4A-7DDDA9649189}" type="parTrans" cxnId="{D48ABD28-D34F-4028-A8F3-CB45A1F70E4D}">
      <dgm:prSet/>
      <dgm:spPr/>
      <dgm:t>
        <a:bodyPr/>
        <a:lstStyle/>
        <a:p>
          <a:endParaRPr lang="en-US"/>
        </a:p>
      </dgm:t>
    </dgm:pt>
    <dgm:pt modelId="{8A2191BC-7FC5-4556-8C21-5A3CCD81A3A4}" type="sibTrans" cxnId="{D48ABD28-D34F-4028-A8F3-CB45A1F70E4D}">
      <dgm:prSet/>
      <dgm:spPr/>
      <dgm:t>
        <a:bodyPr/>
        <a:lstStyle/>
        <a:p>
          <a:endParaRPr lang="en-US"/>
        </a:p>
      </dgm:t>
    </dgm:pt>
    <dgm:pt modelId="{1C198716-4F1B-459F-B7FD-5EAC130D1189}">
      <dgm:prSet phldrT="[Text]" custT="1"/>
      <dgm:spPr/>
      <dgm:t>
        <a:bodyPr/>
        <a:lstStyle/>
        <a:p>
          <a:r>
            <a:rPr lang="en-US" sz="2400" dirty="0" smtClean="0"/>
            <a:t>Biological life has been defending against invasive replicators since creation</a:t>
          </a:r>
          <a:endParaRPr lang="en-US" sz="2400" dirty="0"/>
        </a:p>
      </dgm:t>
    </dgm:pt>
    <dgm:pt modelId="{B6375E40-AC3F-4B40-8E2B-0DCFBAA88078}" type="parTrans" cxnId="{841D5E35-9937-4B94-9BE5-553C307061C5}">
      <dgm:prSet/>
      <dgm:spPr/>
      <dgm:t>
        <a:bodyPr/>
        <a:lstStyle/>
        <a:p>
          <a:endParaRPr lang="en-US"/>
        </a:p>
      </dgm:t>
    </dgm:pt>
    <dgm:pt modelId="{D4B868C1-194A-4BAC-A3A9-AD65701E4B38}" type="sibTrans" cxnId="{841D5E35-9937-4B94-9BE5-553C307061C5}">
      <dgm:prSet/>
      <dgm:spPr/>
      <dgm:t>
        <a:bodyPr/>
        <a:lstStyle/>
        <a:p>
          <a:endParaRPr lang="en-US"/>
        </a:p>
      </dgm:t>
    </dgm:pt>
    <dgm:pt modelId="{8C165365-04B2-4662-9EC1-34613D0C1684}">
      <dgm:prSet phldrT="[Text]" custT="1"/>
      <dgm:spPr/>
      <dgm:t>
        <a:bodyPr/>
        <a:lstStyle/>
        <a:p>
          <a:r>
            <a:rPr lang="en-US" sz="2400" dirty="0" smtClean="0"/>
            <a:t>AI can become a </a:t>
          </a:r>
          <a:r>
            <a:rPr lang="en-US" sz="2400" dirty="0" err="1" smtClean="0"/>
            <a:t>Nanomanager</a:t>
          </a:r>
          <a:endParaRPr lang="en-US" sz="2400" dirty="0"/>
        </a:p>
      </dgm:t>
    </dgm:pt>
    <dgm:pt modelId="{FBDD3F8B-363D-42E6-BEA0-68D664E4765F}" type="parTrans" cxnId="{2CD2268C-3F36-44C2-AB6B-4CA600A62562}">
      <dgm:prSet/>
      <dgm:spPr/>
      <dgm:t>
        <a:bodyPr/>
        <a:lstStyle/>
        <a:p>
          <a:endParaRPr lang="en-US"/>
        </a:p>
      </dgm:t>
    </dgm:pt>
    <dgm:pt modelId="{F12DC747-C8D2-45D4-BBF2-3618D5E981C0}" type="sibTrans" cxnId="{2CD2268C-3F36-44C2-AB6B-4CA600A62562}">
      <dgm:prSet/>
      <dgm:spPr/>
      <dgm:t>
        <a:bodyPr/>
        <a:lstStyle/>
        <a:p>
          <a:endParaRPr lang="en-US"/>
        </a:p>
      </dgm:t>
    </dgm:pt>
    <dgm:pt modelId="{A70489C0-4E5E-4F25-9FA8-96C4EA73B2D5}">
      <dgm:prSet custT="1"/>
      <dgm:spPr/>
      <dgm:t>
        <a:bodyPr/>
        <a:lstStyle/>
        <a:p>
          <a:r>
            <a:rPr lang="en-US" sz="2400" dirty="0" smtClean="0"/>
            <a:t>AI – SW</a:t>
          </a:r>
        </a:p>
      </dgm:t>
    </dgm:pt>
    <dgm:pt modelId="{546E895D-8DD8-416F-BF2C-9E19A4E3800D}" type="parTrans" cxnId="{D589A5D6-F6EA-4731-A0C5-E11C01607604}">
      <dgm:prSet/>
      <dgm:spPr/>
      <dgm:t>
        <a:bodyPr/>
        <a:lstStyle/>
        <a:p>
          <a:endParaRPr lang="en-US"/>
        </a:p>
      </dgm:t>
    </dgm:pt>
    <dgm:pt modelId="{CCB85A4B-1146-43C7-94C8-D68126ADE333}" type="sibTrans" cxnId="{D589A5D6-F6EA-4731-A0C5-E11C01607604}">
      <dgm:prSet/>
      <dgm:spPr/>
      <dgm:t>
        <a:bodyPr/>
        <a:lstStyle/>
        <a:p>
          <a:endParaRPr lang="en-US"/>
        </a:p>
      </dgm:t>
    </dgm:pt>
    <dgm:pt modelId="{ECFB348B-B13B-44E5-BFE1-62F64675B62B}">
      <dgm:prSet custT="1"/>
      <dgm:spPr/>
      <dgm:t>
        <a:bodyPr/>
        <a:lstStyle/>
        <a:p>
          <a:r>
            <a:rPr lang="en-US" sz="2400" dirty="0" smtClean="0"/>
            <a:t>Nanotechnology - HW</a:t>
          </a:r>
          <a:endParaRPr lang="en-US" sz="2400" dirty="0"/>
        </a:p>
      </dgm:t>
    </dgm:pt>
    <dgm:pt modelId="{DB2A6DED-1D0F-42CF-B439-F4EBD93692F1}" type="parTrans" cxnId="{8391D9EC-8003-432E-9406-A3C80799F062}">
      <dgm:prSet/>
      <dgm:spPr/>
      <dgm:t>
        <a:bodyPr/>
        <a:lstStyle/>
        <a:p>
          <a:endParaRPr lang="en-US"/>
        </a:p>
      </dgm:t>
    </dgm:pt>
    <dgm:pt modelId="{F778EA58-73A1-4734-95D0-E6CC668484CA}" type="sibTrans" cxnId="{8391D9EC-8003-432E-9406-A3C80799F062}">
      <dgm:prSet/>
      <dgm:spPr/>
      <dgm:t>
        <a:bodyPr/>
        <a:lstStyle/>
        <a:p>
          <a:endParaRPr lang="en-US"/>
        </a:p>
      </dgm:t>
    </dgm:pt>
    <dgm:pt modelId="{E45C6A16-F695-4C16-902C-4C55F103EEDB}" type="pres">
      <dgm:prSet presAssocID="{8FEEBD5E-50C6-4CB4-A2B3-D20A7B3E184E}" presName="Name0" presStyleCnt="0">
        <dgm:presLayoutVars>
          <dgm:dir/>
          <dgm:animLvl val="lvl"/>
          <dgm:resizeHandles val="exact"/>
        </dgm:presLayoutVars>
      </dgm:prSet>
      <dgm:spPr/>
      <dgm:t>
        <a:bodyPr/>
        <a:lstStyle/>
        <a:p>
          <a:endParaRPr lang="en-US"/>
        </a:p>
      </dgm:t>
    </dgm:pt>
    <dgm:pt modelId="{C14EF8B4-8F4D-409F-A244-2DC144A77439}" type="pres">
      <dgm:prSet presAssocID="{8C165365-04B2-4662-9EC1-34613D0C1684}" presName="boxAndChildren" presStyleCnt="0"/>
      <dgm:spPr/>
    </dgm:pt>
    <dgm:pt modelId="{0FE75381-09C2-4AEE-8EC2-895002DF10EB}" type="pres">
      <dgm:prSet presAssocID="{8C165365-04B2-4662-9EC1-34613D0C1684}" presName="parentTextBox" presStyleLbl="node1" presStyleIdx="0" presStyleCnt="4"/>
      <dgm:spPr/>
      <dgm:t>
        <a:bodyPr/>
        <a:lstStyle/>
        <a:p>
          <a:endParaRPr lang="en-US"/>
        </a:p>
      </dgm:t>
    </dgm:pt>
    <dgm:pt modelId="{B934CC5D-4588-43BC-8279-E12A110AEA7D}" type="pres">
      <dgm:prSet presAssocID="{8C165365-04B2-4662-9EC1-34613D0C1684}" presName="entireBox" presStyleLbl="node1" presStyleIdx="0" presStyleCnt="4"/>
      <dgm:spPr/>
      <dgm:t>
        <a:bodyPr/>
        <a:lstStyle/>
        <a:p>
          <a:endParaRPr lang="en-US"/>
        </a:p>
      </dgm:t>
    </dgm:pt>
    <dgm:pt modelId="{FD9238FF-574F-47C0-976D-965689ED59E0}" type="pres">
      <dgm:prSet presAssocID="{8C165365-04B2-4662-9EC1-34613D0C1684}" presName="descendantBox" presStyleCnt="0"/>
      <dgm:spPr/>
    </dgm:pt>
    <dgm:pt modelId="{6D0BF18E-D996-4CD7-BC96-76146F2E38EC}" type="pres">
      <dgm:prSet presAssocID="{A70489C0-4E5E-4F25-9FA8-96C4EA73B2D5}" presName="childTextBox" presStyleLbl="fgAccFollowNode1" presStyleIdx="0" presStyleCnt="2">
        <dgm:presLayoutVars>
          <dgm:bulletEnabled val="1"/>
        </dgm:presLayoutVars>
      </dgm:prSet>
      <dgm:spPr/>
      <dgm:t>
        <a:bodyPr/>
        <a:lstStyle/>
        <a:p>
          <a:endParaRPr lang="en-US"/>
        </a:p>
      </dgm:t>
    </dgm:pt>
    <dgm:pt modelId="{B4FA56FF-5174-4CC8-AE21-2E96450AE9DC}" type="pres">
      <dgm:prSet presAssocID="{ECFB348B-B13B-44E5-BFE1-62F64675B62B}" presName="childTextBox" presStyleLbl="fgAccFollowNode1" presStyleIdx="1" presStyleCnt="2">
        <dgm:presLayoutVars>
          <dgm:bulletEnabled val="1"/>
        </dgm:presLayoutVars>
      </dgm:prSet>
      <dgm:spPr/>
      <dgm:t>
        <a:bodyPr/>
        <a:lstStyle/>
        <a:p>
          <a:endParaRPr lang="en-US"/>
        </a:p>
      </dgm:t>
    </dgm:pt>
    <dgm:pt modelId="{2F6DE03E-A811-4BAA-BEA6-F5D1B250AF44}" type="pres">
      <dgm:prSet presAssocID="{D4B868C1-194A-4BAC-A3A9-AD65701E4B38}" presName="sp" presStyleCnt="0"/>
      <dgm:spPr/>
    </dgm:pt>
    <dgm:pt modelId="{DAB66292-A966-4874-803F-DB369AC606ED}" type="pres">
      <dgm:prSet presAssocID="{1C198716-4F1B-459F-B7FD-5EAC130D1189}" presName="arrowAndChildren" presStyleCnt="0"/>
      <dgm:spPr/>
    </dgm:pt>
    <dgm:pt modelId="{57D69F00-A94D-4195-B7E2-615B7497E80A}" type="pres">
      <dgm:prSet presAssocID="{1C198716-4F1B-459F-B7FD-5EAC130D1189}" presName="parentTextArrow" presStyleLbl="node1" presStyleIdx="1" presStyleCnt="4"/>
      <dgm:spPr/>
      <dgm:t>
        <a:bodyPr/>
        <a:lstStyle/>
        <a:p>
          <a:endParaRPr lang="en-US"/>
        </a:p>
      </dgm:t>
    </dgm:pt>
    <dgm:pt modelId="{BB8FD210-7790-4FA7-AE5A-8E1EE92C225D}" type="pres">
      <dgm:prSet presAssocID="{8A2191BC-7FC5-4556-8C21-5A3CCD81A3A4}" presName="sp" presStyleCnt="0"/>
      <dgm:spPr/>
    </dgm:pt>
    <dgm:pt modelId="{18B0C4F1-B001-49CC-A202-5E36475CBBBE}" type="pres">
      <dgm:prSet presAssocID="{0D2995F3-3AEC-4323-8357-84E0819783CF}" presName="arrowAndChildren" presStyleCnt="0"/>
      <dgm:spPr/>
    </dgm:pt>
    <dgm:pt modelId="{1273A667-AEC6-4BB3-B03A-1C47C2F9B94C}" type="pres">
      <dgm:prSet presAssocID="{0D2995F3-3AEC-4323-8357-84E0819783CF}" presName="parentTextArrow" presStyleLbl="node1" presStyleIdx="2" presStyleCnt="4"/>
      <dgm:spPr/>
      <dgm:t>
        <a:bodyPr/>
        <a:lstStyle/>
        <a:p>
          <a:endParaRPr lang="en-US"/>
        </a:p>
      </dgm:t>
    </dgm:pt>
    <dgm:pt modelId="{20E539E0-AE16-403C-8E41-7C398E29F68B}" type="pres">
      <dgm:prSet presAssocID="{B7C981BB-241C-4633-89B0-6D5962F2B378}" presName="sp" presStyleCnt="0"/>
      <dgm:spPr/>
    </dgm:pt>
    <dgm:pt modelId="{4B77FB0C-C7D5-41CD-A71F-E312E5C56B46}" type="pres">
      <dgm:prSet presAssocID="{D6E28A0E-592E-488A-A270-393F6F53C8C1}" presName="arrowAndChildren" presStyleCnt="0"/>
      <dgm:spPr/>
    </dgm:pt>
    <dgm:pt modelId="{0EEA3967-57B6-4AED-A069-2722C2EE3CD6}" type="pres">
      <dgm:prSet presAssocID="{D6E28A0E-592E-488A-A270-393F6F53C8C1}" presName="parentTextArrow" presStyleLbl="node1" presStyleIdx="3" presStyleCnt="4" custLinFactNeighborX="-634" custLinFactNeighborY="-46"/>
      <dgm:spPr/>
      <dgm:t>
        <a:bodyPr/>
        <a:lstStyle/>
        <a:p>
          <a:endParaRPr lang="en-US"/>
        </a:p>
      </dgm:t>
    </dgm:pt>
  </dgm:ptLst>
  <dgm:cxnLst>
    <dgm:cxn modelId="{0901EAA1-72D2-4935-B73F-3DEC48D108F8}" type="presOf" srcId="{1C198716-4F1B-459F-B7FD-5EAC130D1189}" destId="{57D69F00-A94D-4195-B7E2-615B7497E80A}" srcOrd="0" destOrd="0" presId="urn:microsoft.com/office/officeart/2005/8/layout/process4"/>
    <dgm:cxn modelId="{A06558EF-5983-4D82-80E6-4E11CB4F388B}" type="presOf" srcId="{A70489C0-4E5E-4F25-9FA8-96C4EA73B2D5}" destId="{6D0BF18E-D996-4CD7-BC96-76146F2E38EC}" srcOrd="0" destOrd="0" presId="urn:microsoft.com/office/officeart/2005/8/layout/process4"/>
    <dgm:cxn modelId="{E372212E-77F1-48B9-BCB1-C6A79C06F61D}" type="presOf" srcId="{D6E28A0E-592E-488A-A270-393F6F53C8C1}" destId="{0EEA3967-57B6-4AED-A069-2722C2EE3CD6}" srcOrd="0" destOrd="0" presId="urn:microsoft.com/office/officeart/2005/8/layout/process4"/>
    <dgm:cxn modelId="{8391D9EC-8003-432E-9406-A3C80799F062}" srcId="{8C165365-04B2-4662-9EC1-34613D0C1684}" destId="{ECFB348B-B13B-44E5-BFE1-62F64675B62B}" srcOrd="1" destOrd="0" parTransId="{DB2A6DED-1D0F-42CF-B439-F4EBD93692F1}" sibTransId="{F778EA58-73A1-4734-95D0-E6CC668484CA}"/>
    <dgm:cxn modelId="{C47AC57C-C73E-494F-BEDD-343A85490B57}" srcId="{8FEEBD5E-50C6-4CB4-A2B3-D20A7B3E184E}" destId="{D6E28A0E-592E-488A-A270-393F6F53C8C1}" srcOrd="0" destOrd="0" parTransId="{EE36BF45-228A-46C2-8F21-3752235473A8}" sibTransId="{B7C981BB-241C-4633-89B0-6D5962F2B378}"/>
    <dgm:cxn modelId="{BDC0ABFC-3382-4B32-8723-019BE7FCDF4B}" type="presOf" srcId="{8C165365-04B2-4662-9EC1-34613D0C1684}" destId="{B934CC5D-4588-43BC-8279-E12A110AEA7D}" srcOrd="1" destOrd="0" presId="urn:microsoft.com/office/officeart/2005/8/layout/process4"/>
    <dgm:cxn modelId="{D48ABD28-D34F-4028-A8F3-CB45A1F70E4D}" srcId="{8FEEBD5E-50C6-4CB4-A2B3-D20A7B3E184E}" destId="{0D2995F3-3AEC-4323-8357-84E0819783CF}" srcOrd="1" destOrd="0" parTransId="{2345A8EA-A504-4339-AD4A-7DDDA9649189}" sibTransId="{8A2191BC-7FC5-4556-8C21-5A3CCD81A3A4}"/>
    <dgm:cxn modelId="{D589A5D6-F6EA-4731-A0C5-E11C01607604}" srcId="{8C165365-04B2-4662-9EC1-34613D0C1684}" destId="{A70489C0-4E5E-4F25-9FA8-96C4EA73B2D5}" srcOrd="0" destOrd="0" parTransId="{546E895D-8DD8-416F-BF2C-9E19A4E3800D}" sibTransId="{CCB85A4B-1146-43C7-94C8-D68126ADE333}"/>
    <dgm:cxn modelId="{49B723D8-97E2-4C17-85C5-50AD2B93A4CB}" type="presOf" srcId="{ECFB348B-B13B-44E5-BFE1-62F64675B62B}" destId="{B4FA56FF-5174-4CC8-AE21-2E96450AE9DC}" srcOrd="0" destOrd="0" presId="urn:microsoft.com/office/officeart/2005/8/layout/process4"/>
    <dgm:cxn modelId="{D54227AB-C429-4667-AE54-05D74740D20A}" type="presOf" srcId="{0D2995F3-3AEC-4323-8357-84E0819783CF}" destId="{1273A667-AEC6-4BB3-B03A-1C47C2F9B94C}" srcOrd="0" destOrd="0" presId="urn:microsoft.com/office/officeart/2005/8/layout/process4"/>
    <dgm:cxn modelId="{841D5E35-9937-4B94-9BE5-553C307061C5}" srcId="{8FEEBD5E-50C6-4CB4-A2B3-D20A7B3E184E}" destId="{1C198716-4F1B-459F-B7FD-5EAC130D1189}" srcOrd="2" destOrd="0" parTransId="{B6375E40-AC3F-4B40-8E2B-0DCFBAA88078}" sibTransId="{D4B868C1-194A-4BAC-A3A9-AD65701E4B38}"/>
    <dgm:cxn modelId="{B3DBF705-55D7-4061-A2EF-2E199F40893A}" type="presOf" srcId="{8C165365-04B2-4662-9EC1-34613D0C1684}" destId="{0FE75381-09C2-4AEE-8EC2-895002DF10EB}" srcOrd="0" destOrd="0" presId="urn:microsoft.com/office/officeart/2005/8/layout/process4"/>
    <dgm:cxn modelId="{43F2EA41-3774-47FC-9A88-A7B1480AE02A}" type="presOf" srcId="{8FEEBD5E-50C6-4CB4-A2B3-D20A7B3E184E}" destId="{E45C6A16-F695-4C16-902C-4C55F103EEDB}" srcOrd="0" destOrd="0" presId="urn:microsoft.com/office/officeart/2005/8/layout/process4"/>
    <dgm:cxn modelId="{2CD2268C-3F36-44C2-AB6B-4CA600A62562}" srcId="{8FEEBD5E-50C6-4CB4-A2B3-D20A7B3E184E}" destId="{8C165365-04B2-4662-9EC1-34613D0C1684}" srcOrd="3" destOrd="0" parTransId="{FBDD3F8B-363D-42E6-BEA0-68D664E4765F}" sibTransId="{F12DC747-C8D2-45D4-BBF2-3618D5E981C0}"/>
    <dgm:cxn modelId="{232A0850-5D77-497B-9F8C-8401AF876AE1}" type="presParOf" srcId="{E45C6A16-F695-4C16-902C-4C55F103EEDB}" destId="{C14EF8B4-8F4D-409F-A244-2DC144A77439}" srcOrd="0" destOrd="0" presId="urn:microsoft.com/office/officeart/2005/8/layout/process4"/>
    <dgm:cxn modelId="{0D211A9A-BC7F-4ED1-8D16-FCE388BC3757}" type="presParOf" srcId="{C14EF8B4-8F4D-409F-A244-2DC144A77439}" destId="{0FE75381-09C2-4AEE-8EC2-895002DF10EB}" srcOrd="0" destOrd="0" presId="urn:microsoft.com/office/officeart/2005/8/layout/process4"/>
    <dgm:cxn modelId="{27BDB5BC-F9C9-4FB0-B7EB-50F1F8552512}" type="presParOf" srcId="{C14EF8B4-8F4D-409F-A244-2DC144A77439}" destId="{B934CC5D-4588-43BC-8279-E12A110AEA7D}" srcOrd="1" destOrd="0" presId="urn:microsoft.com/office/officeart/2005/8/layout/process4"/>
    <dgm:cxn modelId="{5ABED175-2732-4BE1-872B-2B06230D0A05}" type="presParOf" srcId="{C14EF8B4-8F4D-409F-A244-2DC144A77439}" destId="{FD9238FF-574F-47C0-976D-965689ED59E0}" srcOrd="2" destOrd="0" presId="urn:microsoft.com/office/officeart/2005/8/layout/process4"/>
    <dgm:cxn modelId="{BF53897A-54D5-4BA0-B3FD-5243906AF241}" type="presParOf" srcId="{FD9238FF-574F-47C0-976D-965689ED59E0}" destId="{6D0BF18E-D996-4CD7-BC96-76146F2E38EC}" srcOrd="0" destOrd="0" presId="urn:microsoft.com/office/officeart/2005/8/layout/process4"/>
    <dgm:cxn modelId="{B81792BD-DC0C-4BA6-8A17-159EABB0D428}" type="presParOf" srcId="{FD9238FF-574F-47C0-976D-965689ED59E0}" destId="{B4FA56FF-5174-4CC8-AE21-2E96450AE9DC}" srcOrd="1" destOrd="0" presId="urn:microsoft.com/office/officeart/2005/8/layout/process4"/>
    <dgm:cxn modelId="{903A08F9-CFBB-4251-A463-46C4A118B9F6}" type="presParOf" srcId="{E45C6A16-F695-4C16-902C-4C55F103EEDB}" destId="{2F6DE03E-A811-4BAA-BEA6-F5D1B250AF44}" srcOrd="1" destOrd="0" presId="urn:microsoft.com/office/officeart/2005/8/layout/process4"/>
    <dgm:cxn modelId="{EA29287B-F379-4374-8EE8-23EF7E9435AC}" type="presParOf" srcId="{E45C6A16-F695-4C16-902C-4C55F103EEDB}" destId="{DAB66292-A966-4874-803F-DB369AC606ED}" srcOrd="2" destOrd="0" presId="urn:microsoft.com/office/officeart/2005/8/layout/process4"/>
    <dgm:cxn modelId="{72A421E2-CF45-47A1-B3D3-F0A1A0C29FFC}" type="presParOf" srcId="{DAB66292-A966-4874-803F-DB369AC606ED}" destId="{57D69F00-A94D-4195-B7E2-615B7497E80A}" srcOrd="0" destOrd="0" presId="urn:microsoft.com/office/officeart/2005/8/layout/process4"/>
    <dgm:cxn modelId="{74932ED5-A985-44F8-846C-638D1C1959A5}" type="presParOf" srcId="{E45C6A16-F695-4C16-902C-4C55F103EEDB}" destId="{BB8FD210-7790-4FA7-AE5A-8E1EE92C225D}" srcOrd="3" destOrd="0" presId="urn:microsoft.com/office/officeart/2005/8/layout/process4"/>
    <dgm:cxn modelId="{FE80BA2B-B782-4D1C-B1D6-101102B6189E}" type="presParOf" srcId="{E45C6A16-F695-4C16-902C-4C55F103EEDB}" destId="{18B0C4F1-B001-49CC-A202-5E36475CBBBE}" srcOrd="4" destOrd="0" presId="urn:microsoft.com/office/officeart/2005/8/layout/process4"/>
    <dgm:cxn modelId="{212B2279-1F68-47EF-9478-5C4903CD4A2A}" type="presParOf" srcId="{18B0C4F1-B001-49CC-A202-5E36475CBBBE}" destId="{1273A667-AEC6-4BB3-B03A-1C47C2F9B94C}" srcOrd="0" destOrd="0" presId="urn:microsoft.com/office/officeart/2005/8/layout/process4"/>
    <dgm:cxn modelId="{74EAB51E-1A71-41EC-AC31-06B0243ECFBE}" type="presParOf" srcId="{E45C6A16-F695-4C16-902C-4C55F103EEDB}" destId="{20E539E0-AE16-403C-8E41-7C398E29F68B}" srcOrd="5" destOrd="0" presId="urn:microsoft.com/office/officeart/2005/8/layout/process4"/>
    <dgm:cxn modelId="{F2226F4D-806A-4665-9BEE-5799FAC6EDF3}" type="presParOf" srcId="{E45C6A16-F695-4C16-902C-4C55F103EEDB}" destId="{4B77FB0C-C7D5-41CD-A71F-E312E5C56B46}" srcOrd="6" destOrd="0" presId="urn:microsoft.com/office/officeart/2005/8/layout/process4"/>
    <dgm:cxn modelId="{7D1A35E3-8906-4ADE-B2FF-D55344E9E9F9}" type="presParOf" srcId="{4B77FB0C-C7D5-41CD-A71F-E312E5C56B46}" destId="{0EEA3967-57B6-4AED-A069-2722C2EE3CD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DE8F10-3DFC-475D-A044-84772409B972}" type="doc">
      <dgm:prSet loTypeId="urn:microsoft.com/office/officeart/2005/8/layout/pyramid2" loCatId="pyramid" qsTypeId="urn:microsoft.com/office/officeart/2005/8/quickstyle/3d2" qsCatId="3D" csTypeId="urn:microsoft.com/office/officeart/2005/8/colors/accent2_4" csCatId="accent2" phldr="1"/>
      <dgm:spPr/>
    </dgm:pt>
    <dgm:pt modelId="{0C738218-4272-4AAC-9BDD-2B4A7CB8E493}">
      <dgm:prSet phldrT="[Text]"/>
      <dgm:spPr/>
      <dgm:t>
        <a:bodyPr/>
        <a:lstStyle/>
        <a:p>
          <a:r>
            <a:rPr lang="en-US" smtClean="0"/>
            <a:t>Timeline for development</a:t>
          </a:r>
          <a:endParaRPr lang="en-US" dirty="0"/>
        </a:p>
      </dgm:t>
    </dgm:pt>
    <dgm:pt modelId="{CF67BF9B-3A81-437B-AD7A-363578B3B652}" type="parTrans" cxnId="{E5A7423A-5B3D-4F1E-BA7F-FC9FE8E78217}">
      <dgm:prSet/>
      <dgm:spPr/>
      <dgm:t>
        <a:bodyPr/>
        <a:lstStyle/>
        <a:p>
          <a:endParaRPr lang="en-US"/>
        </a:p>
      </dgm:t>
    </dgm:pt>
    <dgm:pt modelId="{1D76EFBC-7805-470E-9CB6-0D342903FD7B}" type="sibTrans" cxnId="{E5A7423A-5B3D-4F1E-BA7F-FC9FE8E78217}">
      <dgm:prSet/>
      <dgm:spPr/>
      <dgm:t>
        <a:bodyPr/>
        <a:lstStyle/>
        <a:p>
          <a:endParaRPr lang="en-US"/>
        </a:p>
      </dgm:t>
    </dgm:pt>
    <dgm:pt modelId="{4971E701-D414-4705-8BB9-48F2C8BC8C4D}">
      <dgm:prSet/>
      <dgm:spPr/>
      <dgm:t>
        <a:bodyPr/>
        <a:lstStyle/>
        <a:p>
          <a:r>
            <a:rPr lang="en-US" dirty="0" smtClean="0"/>
            <a:t>Order of research progression</a:t>
          </a:r>
          <a:endParaRPr lang="en-US" dirty="0" smtClean="0"/>
        </a:p>
      </dgm:t>
    </dgm:pt>
    <dgm:pt modelId="{0B567C80-BE35-4A5D-B445-DEA56955AF97}" type="parTrans" cxnId="{9DC11184-4510-476F-BABB-DCF28863552F}">
      <dgm:prSet/>
      <dgm:spPr/>
      <dgm:t>
        <a:bodyPr/>
        <a:lstStyle/>
        <a:p>
          <a:endParaRPr lang="en-US"/>
        </a:p>
      </dgm:t>
    </dgm:pt>
    <dgm:pt modelId="{82F13EDF-579C-4124-8E03-B2F4AE8600F8}" type="sibTrans" cxnId="{9DC11184-4510-476F-BABB-DCF28863552F}">
      <dgm:prSet/>
      <dgm:spPr/>
      <dgm:t>
        <a:bodyPr/>
        <a:lstStyle/>
        <a:p>
          <a:endParaRPr lang="en-US"/>
        </a:p>
      </dgm:t>
    </dgm:pt>
    <dgm:pt modelId="{0451BAF6-37B8-4155-A8F6-A25A5B9A23CF}">
      <dgm:prSet/>
      <dgm:spPr/>
      <dgm:t>
        <a:bodyPr/>
        <a:lstStyle/>
        <a:p>
          <a:r>
            <a:rPr lang="en-US" smtClean="0"/>
            <a:t>How quickly weapons can be assembled</a:t>
          </a:r>
          <a:endParaRPr lang="en-US" dirty="0" smtClean="0"/>
        </a:p>
      </dgm:t>
    </dgm:pt>
    <dgm:pt modelId="{DF338C7C-C0A7-4AE4-9184-6A3AAA0326BD}" type="parTrans" cxnId="{0C0EB2E6-294F-4B61-B041-6DBB5C31E6C0}">
      <dgm:prSet/>
      <dgm:spPr/>
      <dgm:t>
        <a:bodyPr/>
        <a:lstStyle/>
        <a:p>
          <a:endParaRPr lang="en-US"/>
        </a:p>
      </dgm:t>
    </dgm:pt>
    <dgm:pt modelId="{3B61FD83-544F-4FE4-839D-86EF2EC9E288}" type="sibTrans" cxnId="{0C0EB2E6-294F-4B61-B041-6DBB5C31E6C0}">
      <dgm:prSet/>
      <dgm:spPr/>
      <dgm:t>
        <a:bodyPr/>
        <a:lstStyle/>
        <a:p>
          <a:endParaRPr lang="en-US"/>
        </a:p>
      </dgm:t>
    </dgm:pt>
    <dgm:pt modelId="{ADAB358E-A7C6-4B8F-94EF-74BA2C9A2A8E}">
      <dgm:prSet/>
      <dgm:spPr/>
      <dgm:t>
        <a:bodyPr/>
        <a:lstStyle/>
        <a:p>
          <a:r>
            <a:rPr lang="en-US" smtClean="0"/>
            <a:t>Surveillance capabilities of tools</a:t>
          </a:r>
          <a:endParaRPr lang="en-US" dirty="0" smtClean="0"/>
        </a:p>
      </dgm:t>
    </dgm:pt>
    <dgm:pt modelId="{EB171D96-0EEC-411B-84BA-EB6E6A3230DD}" type="parTrans" cxnId="{B70743F0-A1DD-4A79-A8D8-BFD1B989F493}">
      <dgm:prSet/>
      <dgm:spPr/>
      <dgm:t>
        <a:bodyPr/>
        <a:lstStyle/>
        <a:p>
          <a:endParaRPr lang="en-US"/>
        </a:p>
      </dgm:t>
    </dgm:pt>
    <dgm:pt modelId="{28FB9F6F-AB51-478A-A92B-BED6CD13D33A}" type="sibTrans" cxnId="{B70743F0-A1DD-4A79-A8D8-BFD1B989F493}">
      <dgm:prSet/>
      <dgm:spPr/>
      <dgm:t>
        <a:bodyPr/>
        <a:lstStyle/>
        <a:p>
          <a:endParaRPr lang="en-US"/>
        </a:p>
      </dgm:t>
    </dgm:pt>
    <dgm:pt modelId="{E30FC546-56D3-42B8-B828-38F9CE4D6473}">
      <dgm:prSet/>
      <dgm:spPr/>
      <dgm:t>
        <a:bodyPr/>
        <a:lstStyle/>
        <a:p>
          <a:r>
            <a:rPr lang="en-US" smtClean="0"/>
            <a:t>Whether tools are made outside of human control</a:t>
          </a:r>
          <a:endParaRPr lang="en-US" dirty="0" smtClean="0"/>
        </a:p>
      </dgm:t>
    </dgm:pt>
    <dgm:pt modelId="{D78698D9-632D-46C9-AE0C-858CD0C20B7E}" type="parTrans" cxnId="{92168AA2-B707-4427-9E8C-9C3A408EF508}">
      <dgm:prSet/>
      <dgm:spPr/>
      <dgm:t>
        <a:bodyPr/>
        <a:lstStyle/>
        <a:p>
          <a:endParaRPr lang="en-US"/>
        </a:p>
      </dgm:t>
    </dgm:pt>
    <dgm:pt modelId="{BB0E87AE-0B0A-4116-A3A5-689E5D2AD542}" type="sibTrans" cxnId="{92168AA2-B707-4427-9E8C-9C3A408EF508}">
      <dgm:prSet/>
      <dgm:spPr/>
      <dgm:t>
        <a:bodyPr/>
        <a:lstStyle/>
        <a:p>
          <a:endParaRPr lang="en-US"/>
        </a:p>
      </dgm:t>
    </dgm:pt>
    <dgm:pt modelId="{4150B8F8-E8AC-4FE7-9413-2AC7BDDBB03F}" type="pres">
      <dgm:prSet presAssocID="{50DE8F10-3DFC-475D-A044-84772409B972}" presName="compositeShape" presStyleCnt="0">
        <dgm:presLayoutVars>
          <dgm:dir/>
          <dgm:resizeHandles/>
        </dgm:presLayoutVars>
      </dgm:prSet>
      <dgm:spPr/>
    </dgm:pt>
    <dgm:pt modelId="{9E07D673-DB68-455F-B10E-85A255A89632}" type="pres">
      <dgm:prSet presAssocID="{50DE8F10-3DFC-475D-A044-84772409B972}" presName="pyramid" presStyleLbl="node1" presStyleIdx="0" presStyleCnt="1" custLinFactNeighborX="2461" custLinFactNeighborY="-60117"/>
      <dgm:spPr/>
    </dgm:pt>
    <dgm:pt modelId="{786E6D04-C9BC-4298-920F-CAD2A3D7F486}" type="pres">
      <dgm:prSet presAssocID="{50DE8F10-3DFC-475D-A044-84772409B972}" presName="theList" presStyleCnt="0"/>
      <dgm:spPr/>
    </dgm:pt>
    <dgm:pt modelId="{750FDB95-B69C-4F4E-959E-7844BA331EF8}" type="pres">
      <dgm:prSet presAssocID="{0C738218-4272-4AAC-9BDD-2B4A7CB8E493}" presName="aNode" presStyleLbl="fgAcc1" presStyleIdx="0" presStyleCnt="5">
        <dgm:presLayoutVars>
          <dgm:bulletEnabled val="1"/>
        </dgm:presLayoutVars>
      </dgm:prSet>
      <dgm:spPr/>
      <dgm:t>
        <a:bodyPr/>
        <a:lstStyle/>
        <a:p>
          <a:endParaRPr lang="en-US"/>
        </a:p>
      </dgm:t>
    </dgm:pt>
    <dgm:pt modelId="{08A5366F-043C-4D42-B26F-3515A7E1F079}" type="pres">
      <dgm:prSet presAssocID="{0C738218-4272-4AAC-9BDD-2B4A7CB8E493}" presName="aSpace" presStyleCnt="0"/>
      <dgm:spPr/>
    </dgm:pt>
    <dgm:pt modelId="{111A13E7-94F6-4397-9D54-2AFA0FAB15D4}" type="pres">
      <dgm:prSet presAssocID="{4971E701-D414-4705-8BB9-48F2C8BC8C4D}" presName="aNode" presStyleLbl="fgAcc1" presStyleIdx="1" presStyleCnt="5">
        <dgm:presLayoutVars>
          <dgm:bulletEnabled val="1"/>
        </dgm:presLayoutVars>
      </dgm:prSet>
      <dgm:spPr/>
    </dgm:pt>
    <dgm:pt modelId="{65AB4485-7594-40E9-82FC-EABF177D3445}" type="pres">
      <dgm:prSet presAssocID="{4971E701-D414-4705-8BB9-48F2C8BC8C4D}" presName="aSpace" presStyleCnt="0"/>
      <dgm:spPr/>
    </dgm:pt>
    <dgm:pt modelId="{7CC6F420-07EB-46B2-B24A-2F479197B479}" type="pres">
      <dgm:prSet presAssocID="{0451BAF6-37B8-4155-A8F6-A25A5B9A23CF}" presName="aNode" presStyleLbl="fgAcc1" presStyleIdx="2" presStyleCnt="5">
        <dgm:presLayoutVars>
          <dgm:bulletEnabled val="1"/>
        </dgm:presLayoutVars>
      </dgm:prSet>
      <dgm:spPr/>
    </dgm:pt>
    <dgm:pt modelId="{18EC72A2-06DB-4FE5-BF00-0E9CC792ADAB}" type="pres">
      <dgm:prSet presAssocID="{0451BAF6-37B8-4155-A8F6-A25A5B9A23CF}" presName="aSpace" presStyleCnt="0"/>
      <dgm:spPr/>
    </dgm:pt>
    <dgm:pt modelId="{90CA1669-762C-49B6-82C4-CF32FB6F3AFD}" type="pres">
      <dgm:prSet presAssocID="{ADAB358E-A7C6-4B8F-94EF-74BA2C9A2A8E}" presName="aNode" presStyleLbl="fgAcc1" presStyleIdx="3" presStyleCnt="5">
        <dgm:presLayoutVars>
          <dgm:bulletEnabled val="1"/>
        </dgm:presLayoutVars>
      </dgm:prSet>
      <dgm:spPr/>
    </dgm:pt>
    <dgm:pt modelId="{3BBAC26B-02E4-4518-9F7C-3E711EE6AB3A}" type="pres">
      <dgm:prSet presAssocID="{ADAB358E-A7C6-4B8F-94EF-74BA2C9A2A8E}" presName="aSpace" presStyleCnt="0"/>
      <dgm:spPr/>
    </dgm:pt>
    <dgm:pt modelId="{EC760EDE-68A6-4611-967E-22CBD92C9040}" type="pres">
      <dgm:prSet presAssocID="{E30FC546-56D3-42B8-B828-38F9CE4D6473}" presName="aNode" presStyleLbl="fgAcc1" presStyleIdx="4" presStyleCnt="5">
        <dgm:presLayoutVars>
          <dgm:bulletEnabled val="1"/>
        </dgm:presLayoutVars>
      </dgm:prSet>
      <dgm:spPr/>
    </dgm:pt>
    <dgm:pt modelId="{89A7FD3B-3F02-40A4-9128-3E98D48358BF}" type="pres">
      <dgm:prSet presAssocID="{E30FC546-56D3-42B8-B828-38F9CE4D6473}" presName="aSpace" presStyleCnt="0"/>
      <dgm:spPr/>
    </dgm:pt>
  </dgm:ptLst>
  <dgm:cxnLst>
    <dgm:cxn modelId="{9CC3062C-F84B-4FD2-9DEC-DFA2842E7769}" type="presOf" srcId="{0C738218-4272-4AAC-9BDD-2B4A7CB8E493}" destId="{750FDB95-B69C-4F4E-959E-7844BA331EF8}" srcOrd="0" destOrd="0" presId="urn:microsoft.com/office/officeart/2005/8/layout/pyramid2"/>
    <dgm:cxn modelId="{F00DE849-4207-4036-B822-766EFC739A20}" type="presOf" srcId="{4971E701-D414-4705-8BB9-48F2C8BC8C4D}" destId="{111A13E7-94F6-4397-9D54-2AFA0FAB15D4}" srcOrd="0" destOrd="0" presId="urn:microsoft.com/office/officeart/2005/8/layout/pyramid2"/>
    <dgm:cxn modelId="{9DC11184-4510-476F-BABB-DCF28863552F}" srcId="{50DE8F10-3DFC-475D-A044-84772409B972}" destId="{4971E701-D414-4705-8BB9-48F2C8BC8C4D}" srcOrd="1" destOrd="0" parTransId="{0B567C80-BE35-4A5D-B445-DEA56955AF97}" sibTransId="{82F13EDF-579C-4124-8E03-B2F4AE8600F8}"/>
    <dgm:cxn modelId="{126245D7-4D79-40D3-8510-E87FF5562C6B}" type="presOf" srcId="{0451BAF6-37B8-4155-A8F6-A25A5B9A23CF}" destId="{7CC6F420-07EB-46B2-B24A-2F479197B479}" srcOrd="0" destOrd="0" presId="urn:microsoft.com/office/officeart/2005/8/layout/pyramid2"/>
    <dgm:cxn modelId="{92168AA2-B707-4427-9E8C-9C3A408EF508}" srcId="{50DE8F10-3DFC-475D-A044-84772409B972}" destId="{E30FC546-56D3-42B8-B828-38F9CE4D6473}" srcOrd="4" destOrd="0" parTransId="{D78698D9-632D-46C9-AE0C-858CD0C20B7E}" sibTransId="{BB0E87AE-0B0A-4116-A3A5-689E5D2AD542}"/>
    <dgm:cxn modelId="{E5A7423A-5B3D-4F1E-BA7F-FC9FE8E78217}" srcId="{50DE8F10-3DFC-475D-A044-84772409B972}" destId="{0C738218-4272-4AAC-9BDD-2B4A7CB8E493}" srcOrd="0" destOrd="0" parTransId="{CF67BF9B-3A81-437B-AD7A-363578B3B652}" sibTransId="{1D76EFBC-7805-470E-9CB6-0D342903FD7B}"/>
    <dgm:cxn modelId="{0C0EB2E6-294F-4B61-B041-6DBB5C31E6C0}" srcId="{50DE8F10-3DFC-475D-A044-84772409B972}" destId="{0451BAF6-37B8-4155-A8F6-A25A5B9A23CF}" srcOrd="2" destOrd="0" parTransId="{DF338C7C-C0A7-4AE4-9184-6A3AAA0326BD}" sibTransId="{3B61FD83-544F-4FE4-839D-86EF2EC9E288}"/>
    <dgm:cxn modelId="{FCF387C4-A08A-4EA2-8BA9-0253DADD7545}" type="presOf" srcId="{50DE8F10-3DFC-475D-A044-84772409B972}" destId="{4150B8F8-E8AC-4FE7-9413-2AC7BDDBB03F}" srcOrd="0" destOrd="0" presId="urn:microsoft.com/office/officeart/2005/8/layout/pyramid2"/>
    <dgm:cxn modelId="{6D7225FF-F5C2-4CDD-BC3E-9B562248EF05}" type="presOf" srcId="{E30FC546-56D3-42B8-B828-38F9CE4D6473}" destId="{EC760EDE-68A6-4611-967E-22CBD92C9040}" srcOrd="0" destOrd="0" presId="urn:microsoft.com/office/officeart/2005/8/layout/pyramid2"/>
    <dgm:cxn modelId="{ED40CB42-B8CF-4686-9B53-D50549A3554E}" type="presOf" srcId="{ADAB358E-A7C6-4B8F-94EF-74BA2C9A2A8E}" destId="{90CA1669-762C-49B6-82C4-CF32FB6F3AFD}" srcOrd="0" destOrd="0" presId="urn:microsoft.com/office/officeart/2005/8/layout/pyramid2"/>
    <dgm:cxn modelId="{B70743F0-A1DD-4A79-A8D8-BFD1B989F493}" srcId="{50DE8F10-3DFC-475D-A044-84772409B972}" destId="{ADAB358E-A7C6-4B8F-94EF-74BA2C9A2A8E}" srcOrd="3" destOrd="0" parTransId="{EB171D96-0EEC-411B-84BA-EB6E6A3230DD}" sibTransId="{28FB9F6F-AB51-478A-A92B-BED6CD13D33A}"/>
    <dgm:cxn modelId="{A45837A7-59AE-49F6-ACE0-01AE7CC1060F}" type="presParOf" srcId="{4150B8F8-E8AC-4FE7-9413-2AC7BDDBB03F}" destId="{9E07D673-DB68-455F-B10E-85A255A89632}" srcOrd="0" destOrd="0" presId="urn:microsoft.com/office/officeart/2005/8/layout/pyramid2"/>
    <dgm:cxn modelId="{0DF8ACCB-27AD-4EAA-9EF3-B95EAF456762}" type="presParOf" srcId="{4150B8F8-E8AC-4FE7-9413-2AC7BDDBB03F}" destId="{786E6D04-C9BC-4298-920F-CAD2A3D7F486}" srcOrd="1" destOrd="0" presId="urn:microsoft.com/office/officeart/2005/8/layout/pyramid2"/>
    <dgm:cxn modelId="{940D253C-EBAA-46DD-9E19-60E624DDAF2C}" type="presParOf" srcId="{786E6D04-C9BC-4298-920F-CAD2A3D7F486}" destId="{750FDB95-B69C-4F4E-959E-7844BA331EF8}" srcOrd="0" destOrd="0" presId="urn:microsoft.com/office/officeart/2005/8/layout/pyramid2"/>
    <dgm:cxn modelId="{DF82601C-FD3E-4795-8166-F1B5569E3DF7}" type="presParOf" srcId="{786E6D04-C9BC-4298-920F-CAD2A3D7F486}" destId="{08A5366F-043C-4D42-B26F-3515A7E1F079}" srcOrd="1" destOrd="0" presId="urn:microsoft.com/office/officeart/2005/8/layout/pyramid2"/>
    <dgm:cxn modelId="{CE122278-C401-4B54-B1F2-C735C401EF69}" type="presParOf" srcId="{786E6D04-C9BC-4298-920F-CAD2A3D7F486}" destId="{111A13E7-94F6-4397-9D54-2AFA0FAB15D4}" srcOrd="2" destOrd="0" presId="urn:microsoft.com/office/officeart/2005/8/layout/pyramid2"/>
    <dgm:cxn modelId="{7C0AC1D3-154D-45D1-A89E-9AF6C04D3D36}" type="presParOf" srcId="{786E6D04-C9BC-4298-920F-CAD2A3D7F486}" destId="{65AB4485-7594-40E9-82FC-EABF177D3445}" srcOrd="3" destOrd="0" presId="urn:microsoft.com/office/officeart/2005/8/layout/pyramid2"/>
    <dgm:cxn modelId="{9E7CCD44-FE64-42DF-87CF-1753873C4DC2}" type="presParOf" srcId="{786E6D04-C9BC-4298-920F-CAD2A3D7F486}" destId="{7CC6F420-07EB-46B2-B24A-2F479197B479}" srcOrd="4" destOrd="0" presId="urn:microsoft.com/office/officeart/2005/8/layout/pyramid2"/>
    <dgm:cxn modelId="{848FCBE4-B4E1-41E0-84A7-7C43EA943C9D}" type="presParOf" srcId="{786E6D04-C9BC-4298-920F-CAD2A3D7F486}" destId="{18EC72A2-06DB-4FE5-BF00-0E9CC792ADAB}" srcOrd="5" destOrd="0" presId="urn:microsoft.com/office/officeart/2005/8/layout/pyramid2"/>
    <dgm:cxn modelId="{782D7D50-12F5-4D89-BE43-B2C2421DFA8E}" type="presParOf" srcId="{786E6D04-C9BC-4298-920F-CAD2A3D7F486}" destId="{90CA1669-762C-49B6-82C4-CF32FB6F3AFD}" srcOrd="6" destOrd="0" presId="urn:microsoft.com/office/officeart/2005/8/layout/pyramid2"/>
    <dgm:cxn modelId="{07EEF26A-F085-4F63-B9CE-62DB746EFC40}" type="presParOf" srcId="{786E6D04-C9BC-4298-920F-CAD2A3D7F486}" destId="{3BBAC26B-02E4-4518-9F7C-3E711EE6AB3A}" srcOrd="7" destOrd="0" presId="urn:microsoft.com/office/officeart/2005/8/layout/pyramid2"/>
    <dgm:cxn modelId="{BCC6EB4F-5FC2-4355-BE3A-1CCECFA95557}" type="presParOf" srcId="{786E6D04-C9BC-4298-920F-CAD2A3D7F486}" destId="{EC760EDE-68A6-4611-967E-22CBD92C9040}" srcOrd="8" destOrd="0" presId="urn:microsoft.com/office/officeart/2005/8/layout/pyramid2"/>
    <dgm:cxn modelId="{C6B17CB6-B09F-4A8B-B005-172D20E0C887}" type="presParOf" srcId="{786E6D04-C9BC-4298-920F-CAD2A3D7F486}" destId="{89A7FD3B-3F02-40A4-9128-3E98D48358BF}" srcOrd="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BCC03882-9B30-4EFB-A3D0-B9C8A4E0FEA9}" type="doc">
      <dgm:prSet loTypeId="urn:microsoft.com/office/officeart/2005/8/layout/radial5" loCatId="cycle" qsTypeId="urn:microsoft.com/office/officeart/2005/8/quickstyle/3d1" qsCatId="3D" csTypeId="urn:microsoft.com/office/officeart/2005/8/colors/accent1_2" csCatId="accent1" phldr="1"/>
      <dgm:spPr/>
      <dgm:t>
        <a:bodyPr/>
        <a:lstStyle/>
        <a:p>
          <a:endParaRPr lang="en-US"/>
        </a:p>
      </dgm:t>
    </dgm:pt>
    <dgm:pt modelId="{E3D29C1F-16F2-45F0-9E8E-2E53B99BB38C}">
      <dgm:prSet phldrT="[Text]" custT="1"/>
      <dgm:spPr/>
      <dgm:t>
        <a:bodyPr/>
        <a:lstStyle/>
        <a:p>
          <a:r>
            <a:rPr lang="en-US" sz="2000" dirty="0" smtClean="0"/>
            <a:t>Threat Modeling</a:t>
          </a:r>
          <a:endParaRPr lang="en-US" sz="2000" dirty="0"/>
        </a:p>
      </dgm:t>
    </dgm:pt>
    <dgm:pt modelId="{D6379743-F6A5-41D0-85EF-20A5FC7AB423}" type="parTrans" cxnId="{125B1810-B88A-4ADA-8278-014E2A3E6C47}">
      <dgm:prSet/>
      <dgm:spPr/>
      <dgm:t>
        <a:bodyPr/>
        <a:lstStyle/>
        <a:p>
          <a:endParaRPr lang="en-US"/>
        </a:p>
      </dgm:t>
    </dgm:pt>
    <dgm:pt modelId="{521C778F-7025-4B07-AC60-BFF01CE53FE2}" type="sibTrans" cxnId="{125B1810-B88A-4ADA-8278-014E2A3E6C47}">
      <dgm:prSet/>
      <dgm:spPr/>
      <dgm:t>
        <a:bodyPr/>
        <a:lstStyle/>
        <a:p>
          <a:endParaRPr lang="en-US"/>
        </a:p>
      </dgm:t>
    </dgm:pt>
    <dgm:pt modelId="{1C1A9EBE-F925-4FCD-AF67-07C275E33453}">
      <dgm:prSet phldrT="[Text]" custT="1"/>
      <dgm:spPr/>
      <dgm:t>
        <a:bodyPr/>
        <a:lstStyle/>
        <a:p>
          <a:r>
            <a:rPr lang="en-US" sz="1600" dirty="0" smtClean="0"/>
            <a:t>Adversarial Perspective</a:t>
          </a:r>
          <a:endParaRPr lang="en-US" sz="1600" dirty="0"/>
        </a:p>
      </dgm:t>
    </dgm:pt>
    <dgm:pt modelId="{4B1BA1B5-44CA-448E-92F6-50C089E9F200}" type="parTrans" cxnId="{BAA25FA7-3275-45F2-9F2A-9D19CC077989}">
      <dgm:prSet/>
      <dgm:spPr/>
      <dgm:t>
        <a:bodyPr/>
        <a:lstStyle/>
        <a:p>
          <a:endParaRPr lang="en-US"/>
        </a:p>
      </dgm:t>
    </dgm:pt>
    <dgm:pt modelId="{B51E2B5E-89B0-42DB-92C1-409FC1A61051}" type="sibTrans" cxnId="{BAA25FA7-3275-45F2-9F2A-9D19CC077989}">
      <dgm:prSet/>
      <dgm:spPr/>
      <dgm:t>
        <a:bodyPr/>
        <a:lstStyle/>
        <a:p>
          <a:endParaRPr lang="en-US"/>
        </a:p>
      </dgm:t>
    </dgm:pt>
    <dgm:pt modelId="{DB373E02-C60A-49E3-823A-2EE8B758BE34}">
      <dgm:prSet custT="1"/>
      <dgm:spPr/>
      <dgm:t>
        <a:bodyPr/>
        <a:lstStyle/>
        <a:p>
          <a:r>
            <a:rPr lang="en-US" sz="1600" dirty="0" smtClean="0"/>
            <a:t>Threat Profiling</a:t>
          </a:r>
        </a:p>
      </dgm:t>
    </dgm:pt>
    <dgm:pt modelId="{F3A40A9B-D2B3-45FB-8E32-35B7D458E63B}" type="parTrans" cxnId="{0FF9ED6C-A959-42F8-BB7E-C885AB7F9A58}">
      <dgm:prSet/>
      <dgm:spPr/>
      <dgm:t>
        <a:bodyPr/>
        <a:lstStyle/>
        <a:p>
          <a:endParaRPr lang="en-US"/>
        </a:p>
      </dgm:t>
    </dgm:pt>
    <dgm:pt modelId="{A28EC31A-2EA7-4609-84BC-8F628B66ADD7}" type="sibTrans" cxnId="{0FF9ED6C-A959-42F8-BB7E-C885AB7F9A58}">
      <dgm:prSet/>
      <dgm:spPr/>
      <dgm:t>
        <a:bodyPr/>
        <a:lstStyle/>
        <a:p>
          <a:endParaRPr lang="en-US"/>
        </a:p>
      </dgm:t>
    </dgm:pt>
    <dgm:pt modelId="{467DFD3D-7ACE-47D7-8A29-9BCB91C605DE}">
      <dgm:prSet custT="1"/>
      <dgm:spPr/>
      <dgm:t>
        <a:bodyPr/>
        <a:lstStyle/>
        <a:p>
          <a:r>
            <a:rPr lang="en-US" sz="1600" dirty="0" smtClean="0"/>
            <a:t>Creating Models</a:t>
          </a:r>
        </a:p>
      </dgm:t>
    </dgm:pt>
    <dgm:pt modelId="{BE7D2A15-6FDC-4558-8CD5-F8AC8738EC1B}" type="parTrans" cxnId="{4F1C5FD8-0C50-4533-ACA7-AA612238AFFC}">
      <dgm:prSet/>
      <dgm:spPr/>
      <dgm:t>
        <a:bodyPr/>
        <a:lstStyle/>
        <a:p>
          <a:endParaRPr lang="en-US"/>
        </a:p>
      </dgm:t>
    </dgm:pt>
    <dgm:pt modelId="{46DC74C1-6B37-49B0-B9A0-15B4798C9C19}" type="sibTrans" cxnId="{4F1C5FD8-0C50-4533-ACA7-AA612238AFFC}">
      <dgm:prSet/>
      <dgm:spPr/>
      <dgm:t>
        <a:bodyPr/>
        <a:lstStyle/>
        <a:p>
          <a:endParaRPr lang="en-US"/>
        </a:p>
      </dgm:t>
    </dgm:pt>
    <dgm:pt modelId="{A37EA527-1D71-4A8E-A5EF-C0CCC0F96CB8}">
      <dgm:prSet custT="1"/>
      <dgm:spPr/>
      <dgm:t>
        <a:bodyPr/>
        <a:lstStyle/>
        <a:p>
          <a:r>
            <a:rPr lang="en-US" sz="1600" dirty="0" smtClean="0"/>
            <a:t>Testing Derived from Threat Models</a:t>
          </a:r>
          <a:endParaRPr lang="en-US" sz="1600" dirty="0"/>
        </a:p>
      </dgm:t>
    </dgm:pt>
    <dgm:pt modelId="{D4893825-A2E2-42BA-8E22-C1D6D868E74C}" type="parTrans" cxnId="{887F6F34-0107-4258-BC2B-A01890497BAD}">
      <dgm:prSet/>
      <dgm:spPr/>
      <dgm:t>
        <a:bodyPr/>
        <a:lstStyle/>
        <a:p>
          <a:endParaRPr lang="en-US"/>
        </a:p>
      </dgm:t>
    </dgm:pt>
    <dgm:pt modelId="{0F8D8EB0-0737-43A8-89D2-85799C1004C9}" type="sibTrans" cxnId="{887F6F34-0107-4258-BC2B-A01890497BAD}">
      <dgm:prSet/>
      <dgm:spPr/>
      <dgm:t>
        <a:bodyPr/>
        <a:lstStyle/>
        <a:p>
          <a:endParaRPr lang="en-US"/>
        </a:p>
      </dgm:t>
    </dgm:pt>
    <dgm:pt modelId="{E41D284C-EC90-465C-8E3A-9BF5F59CD447}" type="pres">
      <dgm:prSet presAssocID="{BCC03882-9B30-4EFB-A3D0-B9C8A4E0FEA9}" presName="Name0" presStyleCnt="0">
        <dgm:presLayoutVars>
          <dgm:chMax val="1"/>
          <dgm:dir/>
          <dgm:animLvl val="ctr"/>
          <dgm:resizeHandles val="exact"/>
        </dgm:presLayoutVars>
      </dgm:prSet>
      <dgm:spPr/>
      <dgm:t>
        <a:bodyPr/>
        <a:lstStyle/>
        <a:p>
          <a:endParaRPr lang="en-US"/>
        </a:p>
      </dgm:t>
    </dgm:pt>
    <dgm:pt modelId="{F9841E55-6AC5-4DE7-B3EB-EE1785E7A83A}" type="pres">
      <dgm:prSet presAssocID="{E3D29C1F-16F2-45F0-9E8E-2E53B99BB38C}" presName="centerShape" presStyleLbl="node0" presStyleIdx="0" presStyleCnt="1" custScaleX="141993" custScaleY="141172"/>
      <dgm:spPr/>
      <dgm:t>
        <a:bodyPr/>
        <a:lstStyle/>
        <a:p>
          <a:endParaRPr lang="en-US"/>
        </a:p>
      </dgm:t>
    </dgm:pt>
    <dgm:pt modelId="{1AABD19E-821E-4022-B348-27F576959DE6}" type="pres">
      <dgm:prSet presAssocID="{4B1BA1B5-44CA-448E-92F6-50C089E9F200}" presName="parTrans" presStyleLbl="sibTrans2D1" presStyleIdx="0" presStyleCnt="4"/>
      <dgm:spPr/>
      <dgm:t>
        <a:bodyPr/>
        <a:lstStyle/>
        <a:p>
          <a:endParaRPr lang="en-US"/>
        </a:p>
      </dgm:t>
    </dgm:pt>
    <dgm:pt modelId="{596DC7A3-4EED-406E-B719-00B0FA36356D}" type="pres">
      <dgm:prSet presAssocID="{4B1BA1B5-44CA-448E-92F6-50C089E9F200}" presName="connectorText" presStyleLbl="sibTrans2D1" presStyleIdx="0" presStyleCnt="4"/>
      <dgm:spPr/>
      <dgm:t>
        <a:bodyPr/>
        <a:lstStyle/>
        <a:p>
          <a:endParaRPr lang="en-US"/>
        </a:p>
      </dgm:t>
    </dgm:pt>
    <dgm:pt modelId="{BDD8EF8E-D117-4B1E-A2D3-1A01A30593A4}" type="pres">
      <dgm:prSet presAssocID="{1C1A9EBE-F925-4FCD-AF67-07C275E33453}" presName="node" presStyleLbl="node1" presStyleIdx="0" presStyleCnt="4" custScaleX="124367">
        <dgm:presLayoutVars>
          <dgm:bulletEnabled val="1"/>
        </dgm:presLayoutVars>
      </dgm:prSet>
      <dgm:spPr/>
      <dgm:t>
        <a:bodyPr/>
        <a:lstStyle/>
        <a:p>
          <a:endParaRPr lang="en-US"/>
        </a:p>
      </dgm:t>
    </dgm:pt>
    <dgm:pt modelId="{3359125B-5B0F-4DF6-9D65-9DCFD697BC3B}" type="pres">
      <dgm:prSet presAssocID="{F3A40A9B-D2B3-45FB-8E32-35B7D458E63B}" presName="parTrans" presStyleLbl="sibTrans2D1" presStyleIdx="1" presStyleCnt="4"/>
      <dgm:spPr/>
      <dgm:t>
        <a:bodyPr/>
        <a:lstStyle/>
        <a:p>
          <a:endParaRPr lang="en-US"/>
        </a:p>
      </dgm:t>
    </dgm:pt>
    <dgm:pt modelId="{EF01742A-D681-49F9-AC4F-157E92ECF75A}" type="pres">
      <dgm:prSet presAssocID="{F3A40A9B-D2B3-45FB-8E32-35B7D458E63B}" presName="connectorText" presStyleLbl="sibTrans2D1" presStyleIdx="1" presStyleCnt="4"/>
      <dgm:spPr/>
      <dgm:t>
        <a:bodyPr/>
        <a:lstStyle/>
        <a:p>
          <a:endParaRPr lang="en-US"/>
        </a:p>
      </dgm:t>
    </dgm:pt>
    <dgm:pt modelId="{4B8C5DFC-2FBA-4B18-B6A0-0E6D528383F1}" type="pres">
      <dgm:prSet presAssocID="{DB373E02-C60A-49E3-823A-2EE8B758BE34}" presName="node" presStyleLbl="node1" presStyleIdx="1" presStyleCnt="4" custScaleX="124367" custRadScaleRad="115918" custRadScaleInc="832">
        <dgm:presLayoutVars>
          <dgm:bulletEnabled val="1"/>
        </dgm:presLayoutVars>
      </dgm:prSet>
      <dgm:spPr/>
      <dgm:t>
        <a:bodyPr/>
        <a:lstStyle/>
        <a:p>
          <a:endParaRPr lang="en-US"/>
        </a:p>
      </dgm:t>
    </dgm:pt>
    <dgm:pt modelId="{A3C1AB69-6DE7-4077-BAC1-60BC2B90713F}" type="pres">
      <dgm:prSet presAssocID="{BE7D2A15-6FDC-4558-8CD5-F8AC8738EC1B}" presName="parTrans" presStyleLbl="sibTrans2D1" presStyleIdx="2" presStyleCnt="4"/>
      <dgm:spPr/>
      <dgm:t>
        <a:bodyPr/>
        <a:lstStyle/>
        <a:p>
          <a:endParaRPr lang="en-US"/>
        </a:p>
      </dgm:t>
    </dgm:pt>
    <dgm:pt modelId="{B48E7740-46C0-4870-8787-152959885652}" type="pres">
      <dgm:prSet presAssocID="{BE7D2A15-6FDC-4558-8CD5-F8AC8738EC1B}" presName="connectorText" presStyleLbl="sibTrans2D1" presStyleIdx="2" presStyleCnt="4"/>
      <dgm:spPr/>
      <dgm:t>
        <a:bodyPr/>
        <a:lstStyle/>
        <a:p>
          <a:endParaRPr lang="en-US"/>
        </a:p>
      </dgm:t>
    </dgm:pt>
    <dgm:pt modelId="{805CADA8-D5AA-4444-9FB5-C3DC109D565C}" type="pres">
      <dgm:prSet presAssocID="{467DFD3D-7ACE-47D7-8A29-9BCB91C605DE}" presName="node" presStyleLbl="node1" presStyleIdx="2" presStyleCnt="4" custScaleX="124367">
        <dgm:presLayoutVars>
          <dgm:bulletEnabled val="1"/>
        </dgm:presLayoutVars>
      </dgm:prSet>
      <dgm:spPr/>
      <dgm:t>
        <a:bodyPr/>
        <a:lstStyle/>
        <a:p>
          <a:endParaRPr lang="en-US"/>
        </a:p>
      </dgm:t>
    </dgm:pt>
    <dgm:pt modelId="{2FB2449D-C99F-446D-A215-8A672719B62F}" type="pres">
      <dgm:prSet presAssocID="{D4893825-A2E2-42BA-8E22-C1D6D868E74C}" presName="parTrans" presStyleLbl="sibTrans2D1" presStyleIdx="3" presStyleCnt="4"/>
      <dgm:spPr/>
      <dgm:t>
        <a:bodyPr/>
        <a:lstStyle/>
        <a:p>
          <a:endParaRPr lang="en-US"/>
        </a:p>
      </dgm:t>
    </dgm:pt>
    <dgm:pt modelId="{D90142D5-A108-4A52-8B99-A9F9C2E71876}" type="pres">
      <dgm:prSet presAssocID="{D4893825-A2E2-42BA-8E22-C1D6D868E74C}" presName="connectorText" presStyleLbl="sibTrans2D1" presStyleIdx="3" presStyleCnt="4"/>
      <dgm:spPr/>
      <dgm:t>
        <a:bodyPr/>
        <a:lstStyle/>
        <a:p>
          <a:endParaRPr lang="en-US"/>
        </a:p>
      </dgm:t>
    </dgm:pt>
    <dgm:pt modelId="{749BDF93-40B2-492D-AE65-8C3F4EB1CEA1}" type="pres">
      <dgm:prSet presAssocID="{A37EA527-1D71-4A8E-A5EF-C0CCC0F96CB8}" presName="node" presStyleLbl="node1" presStyleIdx="3" presStyleCnt="4" custScaleX="124367" custRadScaleRad="117431">
        <dgm:presLayoutVars>
          <dgm:bulletEnabled val="1"/>
        </dgm:presLayoutVars>
      </dgm:prSet>
      <dgm:spPr/>
      <dgm:t>
        <a:bodyPr/>
        <a:lstStyle/>
        <a:p>
          <a:endParaRPr lang="en-US"/>
        </a:p>
      </dgm:t>
    </dgm:pt>
  </dgm:ptLst>
  <dgm:cxnLst>
    <dgm:cxn modelId="{CADA1E4B-90B6-4050-8F19-8E09F597C0EB}" type="presOf" srcId="{A37EA527-1D71-4A8E-A5EF-C0CCC0F96CB8}" destId="{749BDF93-40B2-492D-AE65-8C3F4EB1CEA1}" srcOrd="0" destOrd="0" presId="urn:microsoft.com/office/officeart/2005/8/layout/radial5"/>
    <dgm:cxn modelId="{3701F299-610A-4B72-9C27-A4914F259C75}" type="presOf" srcId="{467DFD3D-7ACE-47D7-8A29-9BCB91C605DE}" destId="{805CADA8-D5AA-4444-9FB5-C3DC109D565C}" srcOrd="0" destOrd="0" presId="urn:microsoft.com/office/officeart/2005/8/layout/radial5"/>
    <dgm:cxn modelId="{B055654A-2FDB-44F0-9A36-C969E075D6F0}" type="presOf" srcId="{E3D29C1F-16F2-45F0-9E8E-2E53B99BB38C}" destId="{F9841E55-6AC5-4DE7-B3EB-EE1785E7A83A}" srcOrd="0" destOrd="0" presId="urn:microsoft.com/office/officeart/2005/8/layout/radial5"/>
    <dgm:cxn modelId="{7748D3C0-C0C5-4DE2-841F-B7C0B60170C6}" type="presOf" srcId="{D4893825-A2E2-42BA-8E22-C1D6D868E74C}" destId="{2FB2449D-C99F-446D-A215-8A672719B62F}" srcOrd="0" destOrd="0" presId="urn:microsoft.com/office/officeart/2005/8/layout/radial5"/>
    <dgm:cxn modelId="{387342AF-9392-4D34-A724-4A053AAC1020}" type="presOf" srcId="{D4893825-A2E2-42BA-8E22-C1D6D868E74C}" destId="{D90142D5-A108-4A52-8B99-A9F9C2E71876}" srcOrd="1" destOrd="0" presId="urn:microsoft.com/office/officeart/2005/8/layout/radial5"/>
    <dgm:cxn modelId="{B27EDBD1-44E1-4C58-898D-7866CEEB3AC1}" type="presOf" srcId="{BCC03882-9B30-4EFB-A3D0-B9C8A4E0FEA9}" destId="{E41D284C-EC90-465C-8E3A-9BF5F59CD447}" srcOrd="0" destOrd="0" presId="urn:microsoft.com/office/officeart/2005/8/layout/radial5"/>
    <dgm:cxn modelId="{952B28FE-E8A6-4AC9-BCA9-FECB9E16DF37}" type="presOf" srcId="{BE7D2A15-6FDC-4558-8CD5-F8AC8738EC1B}" destId="{A3C1AB69-6DE7-4077-BAC1-60BC2B90713F}" srcOrd="0" destOrd="0" presId="urn:microsoft.com/office/officeart/2005/8/layout/radial5"/>
    <dgm:cxn modelId="{125B1810-B88A-4ADA-8278-014E2A3E6C47}" srcId="{BCC03882-9B30-4EFB-A3D0-B9C8A4E0FEA9}" destId="{E3D29C1F-16F2-45F0-9E8E-2E53B99BB38C}" srcOrd="0" destOrd="0" parTransId="{D6379743-F6A5-41D0-85EF-20A5FC7AB423}" sibTransId="{521C778F-7025-4B07-AC60-BFF01CE53FE2}"/>
    <dgm:cxn modelId="{694758C3-67EE-48E3-82C8-DD898411B4C0}" type="presOf" srcId="{DB373E02-C60A-49E3-823A-2EE8B758BE34}" destId="{4B8C5DFC-2FBA-4B18-B6A0-0E6D528383F1}" srcOrd="0" destOrd="0" presId="urn:microsoft.com/office/officeart/2005/8/layout/radial5"/>
    <dgm:cxn modelId="{4F1C5FD8-0C50-4533-ACA7-AA612238AFFC}" srcId="{E3D29C1F-16F2-45F0-9E8E-2E53B99BB38C}" destId="{467DFD3D-7ACE-47D7-8A29-9BCB91C605DE}" srcOrd="2" destOrd="0" parTransId="{BE7D2A15-6FDC-4558-8CD5-F8AC8738EC1B}" sibTransId="{46DC74C1-6B37-49B0-B9A0-15B4798C9C19}"/>
    <dgm:cxn modelId="{887F6F34-0107-4258-BC2B-A01890497BAD}" srcId="{E3D29C1F-16F2-45F0-9E8E-2E53B99BB38C}" destId="{A37EA527-1D71-4A8E-A5EF-C0CCC0F96CB8}" srcOrd="3" destOrd="0" parTransId="{D4893825-A2E2-42BA-8E22-C1D6D868E74C}" sibTransId="{0F8D8EB0-0737-43A8-89D2-85799C1004C9}"/>
    <dgm:cxn modelId="{DF01B696-9194-4A95-A26F-BC3E6998F324}" type="presOf" srcId="{4B1BA1B5-44CA-448E-92F6-50C089E9F200}" destId="{596DC7A3-4EED-406E-B719-00B0FA36356D}" srcOrd="1" destOrd="0" presId="urn:microsoft.com/office/officeart/2005/8/layout/radial5"/>
    <dgm:cxn modelId="{5F746E49-DBA0-4D50-818A-E3DECE7EF32F}" type="presOf" srcId="{BE7D2A15-6FDC-4558-8CD5-F8AC8738EC1B}" destId="{B48E7740-46C0-4870-8787-152959885652}" srcOrd="1" destOrd="0" presId="urn:microsoft.com/office/officeart/2005/8/layout/radial5"/>
    <dgm:cxn modelId="{C52BA502-6FEB-46E8-B94D-0774F836E074}" type="presOf" srcId="{4B1BA1B5-44CA-448E-92F6-50C089E9F200}" destId="{1AABD19E-821E-4022-B348-27F576959DE6}" srcOrd="0" destOrd="0" presId="urn:microsoft.com/office/officeart/2005/8/layout/radial5"/>
    <dgm:cxn modelId="{D33AC8FE-C294-4061-8196-7C074B9B8D46}" type="presOf" srcId="{F3A40A9B-D2B3-45FB-8E32-35B7D458E63B}" destId="{3359125B-5B0F-4DF6-9D65-9DCFD697BC3B}" srcOrd="0" destOrd="0" presId="urn:microsoft.com/office/officeart/2005/8/layout/radial5"/>
    <dgm:cxn modelId="{0B0FF524-6C0D-4DD8-82F1-FB67AFF7DFB5}" type="presOf" srcId="{F3A40A9B-D2B3-45FB-8E32-35B7D458E63B}" destId="{EF01742A-D681-49F9-AC4F-157E92ECF75A}" srcOrd="1" destOrd="0" presId="urn:microsoft.com/office/officeart/2005/8/layout/radial5"/>
    <dgm:cxn modelId="{0FF9ED6C-A959-42F8-BB7E-C885AB7F9A58}" srcId="{E3D29C1F-16F2-45F0-9E8E-2E53B99BB38C}" destId="{DB373E02-C60A-49E3-823A-2EE8B758BE34}" srcOrd="1" destOrd="0" parTransId="{F3A40A9B-D2B3-45FB-8E32-35B7D458E63B}" sibTransId="{A28EC31A-2EA7-4609-84BC-8F628B66ADD7}"/>
    <dgm:cxn modelId="{7E86C659-F88E-43AA-A624-59D05AB5D3E4}" type="presOf" srcId="{1C1A9EBE-F925-4FCD-AF67-07C275E33453}" destId="{BDD8EF8E-D117-4B1E-A2D3-1A01A30593A4}" srcOrd="0" destOrd="0" presId="urn:microsoft.com/office/officeart/2005/8/layout/radial5"/>
    <dgm:cxn modelId="{BAA25FA7-3275-45F2-9F2A-9D19CC077989}" srcId="{E3D29C1F-16F2-45F0-9E8E-2E53B99BB38C}" destId="{1C1A9EBE-F925-4FCD-AF67-07C275E33453}" srcOrd="0" destOrd="0" parTransId="{4B1BA1B5-44CA-448E-92F6-50C089E9F200}" sibTransId="{B51E2B5E-89B0-42DB-92C1-409FC1A61051}"/>
    <dgm:cxn modelId="{14EA0B30-C3A1-469C-930D-73A6B2E1F6D2}" type="presParOf" srcId="{E41D284C-EC90-465C-8E3A-9BF5F59CD447}" destId="{F9841E55-6AC5-4DE7-B3EB-EE1785E7A83A}" srcOrd="0" destOrd="0" presId="urn:microsoft.com/office/officeart/2005/8/layout/radial5"/>
    <dgm:cxn modelId="{E8674513-DF3F-42E3-BFA9-2BC008C7E32C}" type="presParOf" srcId="{E41D284C-EC90-465C-8E3A-9BF5F59CD447}" destId="{1AABD19E-821E-4022-B348-27F576959DE6}" srcOrd="1" destOrd="0" presId="urn:microsoft.com/office/officeart/2005/8/layout/radial5"/>
    <dgm:cxn modelId="{ABB9EE32-448C-42D8-907C-DE5F515C0A9A}" type="presParOf" srcId="{1AABD19E-821E-4022-B348-27F576959DE6}" destId="{596DC7A3-4EED-406E-B719-00B0FA36356D}" srcOrd="0" destOrd="0" presId="urn:microsoft.com/office/officeart/2005/8/layout/radial5"/>
    <dgm:cxn modelId="{39114459-6A6B-461D-BC04-DF451EF8E494}" type="presParOf" srcId="{E41D284C-EC90-465C-8E3A-9BF5F59CD447}" destId="{BDD8EF8E-D117-4B1E-A2D3-1A01A30593A4}" srcOrd="2" destOrd="0" presId="urn:microsoft.com/office/officeart/2005/8/layout/radial5"/>
    <dgm:cxn modelId="{1CC530BA-A302-42D2-BDF4-C384809FD9FB}" type="presParOf" srcId="{E41D284C-EC90-465C-8E3A-9BF5F59CD447}" destId="{3359125B-5B0F-4DF6-9D65-9DCFD697BC3B}" srcOrd="3" destOrd="0" presId="urn:microsoft.com/office/officeart/2005/8/layout/radial5"/>
    <dgm:cxn modelId="{A6809F62-00A0-4B90-B7D3-5ECA4BC27E05}" type="presParOf" srcId="{3359125B-5B0F-4DF6-9D65-9DCFD697BC3B}" destId="{EF01742A-D681-49F9-AC4F-157E92ECF75A}" srcOrd="0" destOrd="0" presId="urn:microsoft.com/office/officeart/2005/8/layout/radial5"/>
    <dgm:cxn modelId="{DEA7DBD9-C0E2-4524-8BB1-7ADA05D1654F}" type="presParOf" srcId="{E41D284C-EC90-465C-8E3A-9BF5F59CD447}" destId="{4B8C5DFC-2FBA-4B18-B6A0-0E6D528383F1}" srcOrd="4" destOrd="0" presId="urn:microsoft.com/office/officeart/2005/8/layout/radial5"/>
    <dgm:cxn modelId="{183001CA-94FA-4593-8AFA-F08A940F2566}" type="presParOf" srcId="{E41D284C-EC90-465C-8E3A-9BF5F59CD447}" destId="{A3C1AB69-6DE7-4077-BAC1-60BC2B90713F}" srcOrd="5" destOrd="0" presId="urn:microsoft.com/office/officeart/2005/8/layout/radial5"/>
    <dgm:cxn modelId="{DA014925-6753-4BA9-B689-BC3287A185F0}" type="presParOf" srcId="{A3C1AB69-6DE7-4077-BAC1-60BC2B90713F}" destId="{B48E7740-46C0-4870-8787-152959885652}" srcOrd="0" destOrd="0" presId="urn:microsoft.com/office/officeart/2005/8/layout/radial5"/>
    <dgm:cxn modelId="{77B9DE44-FDE2-4A9C-A76B-2ACBC14766D1}" type="presParOf" srcId="{E41D284C-EC90-465C-8E3A-9BF5F59CD447}" destId="{805CADA8-D5AA-4444-9FB5-C3DC109D565C}" srcOrd="6" destOrd="0" presId="urn:microsoft.com/office/officeart/2005/8/layout/radial5"/>
    <dgm:cxn modelId="{6DFBB522-3FE4-4F99-B10D-38F335B5B836}" type="presParOf" srcId="{E41D284C-EC90-465C-8E3A-9BF5F59CD447}" destId="{2FB2449D-C99F-446D-A215-8A672719B62F}" srcOrd="7" destOrd="0" presId="urn:microsoft.com/office/officeart/2005/8/layout/radial5"/>
    <dgm:cxn modelId="{57FFD629-370A-4F3C-BD74-DC9210DD76E6}" type="presParOf" srcId="{2FB2449D-C99F-446D-A215-8A672719B62F}" destId="{D90142D5-A108-4A52-8B99-A9F9C2E71876}" srcOrd="0" destOrd="0" presId="urn:microsoft.com/office/officeart/2005/8/layout/radial5"/>
    <dgm:cxn modelId="{67DE3218-B334-4CB7-A309-7906306157E0}" type="presParOf" srcId="{E41D284C-EC90-465C-8E3A-9BF5F59CD447}" destId="{749BDF93-40B2-492D-AE65-8C3F4EB1CEA1}"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dirty="0" smtClean="0"/>
            <a:t>Spoofing</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FFF24D7F-E7B5-4F4F-A69F-5FE3B92A0158}">
      <dgm:prSet/>
      <dgm:spPr/>
      <dgm:t>
        <a:bodyPr/>
        <a:lstStyle/>
        <a:p>
          <a:r>
            <a:rPr lang="en-US" smtClean="0"/>
            <a:t>Tampering</a:t>
          </a:r>
          <a:endParaRPr lang="en-US" dirty="0" smtClean="0"/>
        </a:p>
      </dgm:t>
    </dgm:pt>
    <dgm:pt modelId="{613D6F7C-7D3D-4DB6-80F4-858D0A467EC0}" type="parTrans" cxnId="{20839DC1-87C2-4D0A-A191-C742299B5F85}">
      <dgm:prSet/>
      <dgm:spPr/>
      <dgm:t>
        <a:bodyPr/>
        <a:lstStyle/>
        <a:p>
          <a:endParaRPr lang="en-US"/>
        </a:p>
      </dgm:t>
    </dgm:pt>
    <dgm:pt modelId="{8685178F-9193-40FB-AA60-78EAFE09DB0D}" type="sibTrans" cxnId="{20839DC1-87C2-4D0A-A191-C742299B5F85}">
      <dgm:prSet/>
      <dgm:spPr/>
      <dgm:t>
        <a:bodyPr/>
        <a:lstStyle/>
        <a:p>
          <a:endParaRPr lang="en-US"/>
        </a:p>
      </dgm:t>
    </dgm:pt>
    <dgm:pt modelId="{5B81D86B-4C88-41E6-A89F-D1552D345590}">
      <dgm:prSet/>
      <dgm:spPr/>
      <dgm:t>
        <a:bodyPr/>
        <a:lstStyle/>
        <a:p>
          <a:r>
            <a:rPr lang="en-US" smtClean="0"/>
            <a:t>Repudiation</a:t>
          </a:r>
          <a:endParaRPr lang="en-US" dirty="0" smtClean="0"/>
        </a:p>
      </dgm:t>
    </dgm:pt>
    <dgm:pt modelId="{F7B4F746-5820-4820-90A9-BCD0E54F1424}" type="parTrans" cxnId="{A333A55A-1DC4-41F8-BA30-984AD47F0BE4}">
      <dgm:prSet/>
      <dgm:spPr/>
      <dgm:t>
        <a:bodyPr/>
        <a:lstStyle/>
        <a:p>
          <a:endParaRPr lang="en-US"/>
        </a:p>
      </dgm:t>
    </dgm:pt>
    <dgm:pt modelId="{916FF96F-0A47-4F58-82E0-E36F37633E57}" type="sibTrans" cxnId="{A333A55A-1DC4-41F8-BA30-984AD47F0BE4}">
      <dgm:prSet/>
      <dgm:spPr/>
      <dgm:t>
        <a:bodyPr/>
        <a:lstStyle/>
        <a:p>
          <a:endParaRPr lang="en-US"/>
        </a:p>
      </dgm:t>
    </dgm:pt>
    <dgm:pt modelId="{F5F366D2-D003-4DFA-A261-FA8E210EE6A9}">
      <dgm:prSet/>
      <dgm:spPr/>
      <dgm:t>
        <a:bodyPr/>
        <a:lstStyle/>
        <a:p>
          <a:r>
            <a:rPr lang="en-US" smtClean="0"/>
            <a:t>Information Disclosure</a:t>
          </a:r>
          <a:endParaRPr lang="en-US" dirty="0" smtClean="0"/>
        </a:p>
      </dgm:t>
    </dgm:pt>
    <dgm:pt modelId="{9C0007E0-4DF2-471A-A73D-E3335B42E390}" type="parTrans" cxnId="{6A8DB42D-EFFC-47BC-B103-E6F0E9790AD4}">
      <dgm:prSet/>
      <dgm:spPr/>
      <dgm:t>
        <a:bodyPr/>
        <a:lstStyle/>
        <a:p>
          <a:endParaRPr lang="en-US"/>
        </a:p>
      </dgm:t>
    </dgm:pt>
    <dgm:pt modelId="{5098B987-A997-4B09-9854-AC64606BB337}" type="sibTrans" cxnId="{6A8DB42D-EFFC-47BC-B103-E6F0E9790AD4}">
      <dgm:prSet/>
      <dgm:spPr/>
      <dgm:t>
        <a:bodyPr/>
        <a:lstStyle/>
        <a:p>
          <a:endParaRPr lang="en-US"/>
        </a:p>
      </dgm:t>
    </dgm:pt>
    <dgm:pt modelId="{52D7A7D6-39F3-46D1-88CC-B1814BEB0300}">
      <dgm:prSet/>
      <dgm:spPr/>
      <dgm:t>
        <a:bodyPr/>
        <a:lstStyle/>
        <a:p>
          <a:r>
            <a:rPr lang="en-US" smtClean="0"/>
            <a:t>Denial of Service</a:t>
          </a:r>
          <a:endParaRPr lang="en-US" dirty="0" smtClean="0"/>
        </a:p>
      </dgm:t>
    </dgm:pt>
    <dgm:pt modelId="{49724223-C9F9-4D12-B939-B2C0A88B2411}" type="parTrans" cxnId="{32659EBF-FD6C-4017-A8F6-5414B00CAAB9}">
      <dgm:prSet/>
      <dgm:spPr/>
      <dgm:t>
        <a:bodyPr/>
        <a:lstStyle/>
        <a:p>
          <a:endParaRPr lang="en-US"/>
        </a:p>
      </dgm:t>
    </dgm:pt>
    <dgm:pt modelId="{9DE85027-4E51-4EB1-9651-34016FE1D014}" type="sibTrans" cxnId="{32659EBF-FD6C-4017-A8F6-5414B00CAAB9}">
      <dgm:prSet/>
      <dgm:spPr/>
      <dgm:t>
        <a:bodyPr/>
        <a:lstStyle/>
        <a:p>
          <a:endParaRPr lang="en-US"/>
        </a:p>
      </dgm:t>
    </dgm:pt>
    <dgm:pt modelId="{B5E0F719-8BD4-425C-9AB9-6D82C80B38AF}">
      <dgm:prSet/>
      <dgm:spPr/>
      <dgm:t>
        <a:bodyPr/>
        <a:lstStyle/>
        <a:p>
          <a:r>
            <a:rPr lang="en-US" dirty="0" smtClean="0"/>
            <a:t>Elevation of Privilege</a:t>
          </a:r>
        </a:p>
      </dgm:t>
    </dgm:pt>
    <dgm:pt modelId="{B9597287-DFAB-47F0-975F-075F87F5E654}" type="parTrans" cxnId="{51C4251C-3648-44F5-8846-EE8DF4154A6D}">
      <dgm:prSet/>
      <dgm:spPr/>
      <dgm:t>
        <a:bodyPr/>
        <a:lstStyle/>
        <a:p>
          <a:endParaRPr lang="en-US"/>
        </a:p>
      </dgm:t>
    </dgm:pt>
    <dgm:pt modelId="{6A6A9193-04A8-4F6B-ADBF-D58C9E33001F}" type="sibTrans" cxnId="{51C4251C-3648-44F5-8846-EE8DF4154A6D}">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6"/>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6"/>
      <dgm:spPr/>
    </dgm:pt>
    <dgm:pt modelId="{82B251E9-CBFC-4B6D-9EF4-52CFF5544035}" type="pres">
      <dgm:prSet presAssocID="{D2BC0BEF-EEA0-43CC-B1B2-F2E319B3E512}" presName="dstNode" presStyleLbl="node1" presStyleIdx="0" presStyleCnt="6"/>
      <dgm:spPr/>
    </dgm:pt>
    <dgm:pt modelId="{09590FF8-D3AE-4D57-A9F5-F269ACA724B8}" type="pres">
      <dgm:prSet presAssocID="{1FDF2FDF-DDB0-4170-A01A-C23E1E823B26}" presName="text_1" presStyleLbl="node1" presStyleIdx="0" presStyleCnt="6">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6"/>
      <dgm:spPr/>
    </dgm:pt>
    <dgm:pt modelId="{1F316C9C-76A4-4788-8AB8-ACDB4F0A2DB2}" type="pres">
      <dgm:prSet presAssocID="{FFF24D7F-E7B5-4F4F-A69F-5FE3B92A0158}" presName="text_2" presStyleLbl="node1" presStyleIdx="1" presStyleCnt="6">
        <dgm:presLayoutVars>
          <dgm:bulletEnabled val="1"/>
        </dgm:presLayoutVars>
      </dgm:prSet>
      <dgm:spPr/>
      <dgm:t>
        <a:bodyPr/>
        <a:lstStyle/>
        <a:p>
          <a:endParaRPr lang="en-US"/>
        </a:p>
      </dgm:t>
    </dgm:pt>
    <dgm:pt modelId="{CF4C1F88-F59B-4D7F-B3DB-95BBEA3E2FE1}" type="pres">
      <dgm:prSet presAssocID="{FFF24D7F-E7B5-4F4F-A69F-5FE3B92A0158}" presName="accent_2" presStyleCnt="0"/>
      <dgm:spPr/>
    </dgm:pt>
    <dgm:pt modelId="{2E1E97F5-0D33-429D-994F-253AA6A46EA5}" type="pres">
      <dgm:prSet presAssocID="{FFF24D7F-E7B5-4F4F-A69F-5FE3B92A0158}" presName="accentRepeatNode" presStyleLbl="solidFgAcc1" presStyleIdx="1" presStyleCnt="6"/>
      <dgm:spPr/>
    </dgm:pt>
    <dgm:pt modelId="{1134D692-D478-4D7E-8072-FD6B2F429828}" type="pres">
      <dgm:prSet presAssocID="{5B81D86B-4C88-41E6-A89F-D1552D345590}" presName="text_3" presStyleLbl="node1" presStyleIdx="2" presStyleCnt="6">
        <dgm:presLayoutVars>
          <dgm:bulletEnabled val="1"/>
        </dgm:presLayoutVars>
      </dgm:prSet>
      <dgm:spPr/>
      <dgm:t>
        <a:bodyPr/>
        <a:lstStyle/>
        <a:p>
          <a:endParaRPr lang="en-US"/>
        </a:p>
      </dgm:t>
    </dgm:pt>
    <dgm:pt modelId="{9C9FEAF2-66B9-4B72-9B95-D7FEAC127FA4}" type="pres">
      <dgm:prSet presAssocID="{5B81D86B-4C88-41E6-A89F-D1552D345590}" presName="accent_3" presStyleCnt="0"/>
      <dgm:spPr/>
    </dgm:pt>
    <dgm:pt modelId="{2320390E-B187-4A2F-B03C-7B35871E4C13}" type="pres">
      <dgm:prSet presAssocID="{5B81D86B-4C88-41E6-A89F-D1552D345590}" presName="accentRepeatNode" presStyleLbl="solidFgAcc1" presStyleIdx="2" presStyleCnt="6"/>
      <dgm:spPr/>
    </dgm:pt>
    <dgm:pt modelId="{C229C7F2-1EF5-4858-8D4B-0E6D6F3027A9}" type="pres">
      <dgm:prSet presAssocID="{F5F366D2-D003-4DFA-A261-FA8E210EE6A9}" presName="text_4" presStyleLbl="node1" presStyleIdx="3" presStyleCnt="6">
        <dgm:presLayoutVars>
          <dgm:bulletEnabled val="1"/>
        </dgm:presLayoutVars>
      </dgm:prSet>
      <dgm:spPr/>
      <dgm:t>
        <a:bodyPr/>
        <a:lstStyle/>
        <a:p>
          <a:endParaRPr lang="en-US"/>
        </a:p>
      </dgm:t>
    </dgm:pt>
    <dgm:pt modelId="{33F48C1D-C253-4615-8873-A2EBD97E2781}" type="pres">
      <dgm:prSet presAssocID="{F5F366D2-D003-4DFA-A261-FA8E210EE6A9}" presName="accent_4" presStyleCnt="0"/>
      <dgm:spPr/>
    </dgm:pt>
    <dgm:pt modelId="{3E6B8582-F27E-4871-BA08-D509CBCBC50C}" type="pres">
      <dgm:prSet presAssocID="{F5F366D2-D003-4DFA-A261-FA8E210EE6A9}" presName="accentRepeatNode" presStyleLbl="solidFgAcc1" presStyleIdx="3" presStyleCnt="6"/>
      <dgm:spPr/>
    </dgm:pt>
    <dgm:pt modelId="{F07D896A-08FC-4D48-90B1-C076E35137F2}" type="pres">
      <dgm:prSet presAssocID="{52D7A7D6-39F3-46D1-88CC-B1814BEB0300}" presName="text_5" presStyleLbl="node1" presStyleIdx="4" presStyleCnt="6">
        <dgm:presLayoutVars>
          <dgm:bulletEnabled val="1"/>
        </dgm:presLayoutVars>
      </dgm:prSet>
      <dgm:spPr/>
      <dgm:t>
        <a:bodyPr/>
        <a:lstStyle/>
        <a:p>
          <a:endParaRPr lang="en-US"/>
        </a:p>
      </dgm:t>
    </dgm:pt>
    <dgm:pt modelId="{49D46BA5-9644-4070-B59C-3DA334CDD941}" type="pres">
      <dgm:prSet presAssocID="{52D7A7D6-39F3-46D1-88CC-B1814BEB0300}" presName="accent_5" presStyleCnt="0"/>
      <dgm:spPr/>
    </dgm:pt>
    <dgm:pt modelId="{717B0A65-3B25-4F15-8B9C-42CDD3566F61}" type="pres">
      <dgm:prSet presAssocID="{52D7A7D6-39F3-46D1-88CC-B1814BEB0300}" presName="accentRepeatNode" presStyleLbl="solidFgAcc1" presStyleIdx="4" presStyleCnt="6"/>
      <dgm:spPr/>
    </dgm:pt>
    <dgm:pt modelId="{2CD781C5-4883-4256-B157-201E3F58AFE5}" type="pres">
      <dgm:prSet presAssocID="{B5E0F719-8BD4-425C-9AB9-6D82C80B38AF}" presName="text_6" presStyleLbl="node1" presStyleIdx="5" presStyleCnt="6">
        <dgm:presLayoutVars>
          <dgm:bulletEnabled val="1"/>
        </dgm:presLayoutVars>
      </dgm:prSet>
      <dgm:spPr/>
      <dgm:t>
        <a:bodyPr/>
        <a:lstStyle/>
        <a:p>
          <a:endParaRPr lang="en-US"/>
        </a:p>
      </dgm:t>
    </dgm:pt>
    <dgm:pt modelId="{439C271D-D35C-4592-9AE7-28201F603E88}" type="pres">
      <dgm:prSet presAssocID="{B5E0F719-8BD4-425C-9AB9-6D82C80B38AF}" presName="accent_6" presStyleCnt="0"/>
      <dgm:spPr/>
    </dgm:pt>
    <dgm:pt modelId="{87EE4250-1556-4296-ADC8-9EE6F42AF3D1}" type="pres">
      <dgm:prSet presAssocID="{B5E0F719-8BD4-425C-9AB9-6D82C80B38AF}" presName="accentRepeatNode" presStyleLbl="solidFgAcc1" presStyleIdx="5" presStyleCnt="6"/>
      <dgm:spPr/>
    </dgm:pt>
  </dgm:ptLst>
  <dgm:cxnLst>
    <dgm:cxn modelId="{2769DDF8-5D3F-42DC-A66B-D87AE21E07DB}" type="presOf" srcId="{40EE5B79-1A70-4349-8DF3-D0EAD8E71749}" destId="{CD6B5AA9-E19A-4DDB-BAA1-E8055F7539D4}" srcOrd="0" destOrd="0" presId="urn:microsoft.com/office/officeart/2008/layout/VerticalCurvedList"/>
    <dgm:cxn modelId="{DADC7747-E7E5-4E13-B929-6F5F3036282B}" type="presOf" srcId="{5B81D86B-4C88-41E6-A89F-D1552D345590}" destId="{1134D692-D478-4D7E-8072-FD6B2F429828}" srcOrd="0" destOrd="0" presId="urn:microsoft.com/office/officeart/2008/layout/VerticalCurvedList"/>
    <dgm:cxn modelId="{6A8DB42D-EFFC-47BC-B103-E6F0E9790AD4}" srcId="{D2BC0BEF-EEA0-43CC-B1B2-F2E319B3E512}" destId="{F5F366D2-D003-4DFA-A261-FA8E210EE6A9}" srcOrd="3" destOrd="0" parTransId="{9C0007E0-4DF2-471A-A73D-E3335B42E390}" sibTransId="{5098B987-A997-4B09-9854-AC64606BB337}"/>
    <dgm:cxn modelId="{51C4251C-3648-44F5-8846-EE8DF4154A6D}" srcId="{D2BC0BEF-EEA0-43CC-B1B2-F2E319B3E512}" destId="{B5E0F719-8BD4-425C-9AB9-6D82C80B38AF}" srcOrd="5" destOrd="0" parTransId="{B9597287-DFAB-47F0-975F-075F87F5E654}" sibTransId="{6A6A9193-04A8-4F6B-ADBF-D58C9E33001F}"/>
    <dgm:cxn modelId="{1D7CA470-F4A3-482B-8834-04BFB7289C5D}" type="presOf" srcId="{D2BC0BEF-EEA0-43CC-B1B2-F2E319B3E512}" destId="{DAE3F7EC-415F-4C3B-9394-EC6B540F3D56}" srcOrd="0" destOrd="0" presId="urn:microsoft.com/office/officeart/2008/layout/VerticalCurvedList"/>
    <dgm:cxn modelId="{79EADC86-4C83-478B-B617-8AC897D52815}" type="presOf" srcId="{52D7A7D6-39F3-46D1-88CC-B1814BEB0300}" destId="{F07D896A-08FC-4D48-90B1-C076E35137F2}" srcOrd="0" destOrd="0" presId="urn:microsoft.com/office/officeart/2008/layout/VerticalCurvedList"/>
    <dgm:cxn modelId="{32659EBF-FD6C-4017-A8F6-5414B00CAAB9}" srcId="{D2BC0BEF-EEA0-43CC-B1B2-F2E319B3E512}" destId="{52D7A7D6-39F3-46D1-88CC-B1814BEB0300}" srcOrd="4" destOrd="0" parTransId="{49724223-C9F9-4D12-B939-B2C0A88B2411}" sibTransId="{9DE85027-4E51-4EB1-9651-34016FE1D014}"/>
    <dgm:cxn modelId="{B225FCF3-B6F1-4B99-920E-E821BF3F6628}" type="presOf" srcId="{FFF24D7F-E7B5-4F4F-A69F-5FE3B92A0158}" destId="{1F316C9C-76A4-4788-8AB8-ACDB4F0A2DB2}" srcOrd="0" destOrd="0" presId="urn:microsoft.com/office/officeart/2008/layout/VerticalCurvedList"/>
    <dgm:cxn modelId="{77EE2F99-2922-49EC-B5C3-3ACF5499D8E3}" srcId="{D2BC0BEF-EEA0-43CC-B1B2-F2E319B3E512}" destId="{1FDF2FDF-DDB0-4170-A01A-C23E1E823B26}" srcOrd="0" destOrd="0" parTransId="{6E017A1C-377F-4090-A27C-8638BE717119}" sibTransId="{40EE5B79-1A70-4349-8DF3-D0EAD8E71749}"/>
    <dgm:cxn modelId="{20839DC1-87C2-4D0A-A191-C742299B5F85}" srcId="{D2BC0BEF-EEA0-43CC-B1B2-F2E319B3E512}" destId="{FFF24D7F-E7B5-4F4F-A69F-5FE3B92A0158}" srcOrd="1" destOrd="0" parTransId="{613D6F7C-7D3D-4DB6-80F4-858D0A467EC0}" sibTransId="{8685178F-9193-40FB-AA60-78EAFE09DB0D}"/>
    <dgm:cxn modelId="{B7B1E1F1-D45D-4202-9B34-8751AB8A3786}" type="presOf" srcId="{F5F366D2-D003-4DFA-A261-FA8E210EE6A9}" destId="{C229C7F2-1EF5-4858-8D4B-0E6D6F3027A9}" srcOrd="0" destOrd="0" presId="urn:microsoft.com/office/officeart/2008/layout/VerticalCurvedList"/>
    <dgm:cxn modelId="{A333A55A-1DC4-41F8-BA30-984AD47F0BE4}" srcId="{D2BC0BEF-EEA0-43CC-B1B2-F2E319B3E512}" destId="{5B81D86B-4C88-41E6-A89F-D1552D345590}" srcOrd="2" destOrd="0" parTransId="{F7B4F746-5820-4820-90A9-BCD0E54F1424}" sibTransId="{916FF96F-0A47-4F58-82E0-E36F37633E57}"/>
    <dgm:cxn modelId="{C791EFEC-8724-4939-8531-68792CF39E8F}" type="presOf" srcId="{1FDF2FDF-DDB0-4170-A01A-C23E1E823B26}" destId="{09590FF8-D3AE-4D57-A9F5-F269ACA724B8}" srcOrd="0" destOrd="0" presId="urn:microsoft.com/office/officeart/2008/layout/VerticalCurvedList"/>
    <dgm:cxn modelId="{58BB2F83-9894-46C5-A4D1-4F0C3680C21D}" type="presOf" srcId="{B5E0F719-8BD4-425C-9AB9-6D82C80B38AF}" destId="{2CD781C5-4883-4256-B157-201E3F58AFE5}" srcOrd="0" destOrd="0" presId="urn:microsoft.com/office/officeart/2008/layout/VerticalCurvedList"/>
    <dgm:cxn modelId="{3E96E2A1-D3A0-4D87-A4FD-63B75D254804}" type="presParOf" srcId="{DAE3F7EC-415F-4C3B-9394-EC6B540F3D56}" destId="{5F95D4B9-9D9B-47BD-8348-E885A00D7F87}" srcOrd="0" destOrd="0" presId="urn:microsoft.com/office/officeart/2008/layout/VerticalCurvedList"/>
    <dgm:cxn modelId="{11EE7F3A-BCAD-46DC-9ED5-F33F6C04921C}" type="presParOf" srcId="{5F95D4B9-9D9B-47BD-8348-E885A00D7F87}" destId="{6E107C2D-B54A-493E-8983-FD1B88B4E4C7}" srcOrd="0" destOrd="0" presId="urn:microsoft.com/office/officeart/2008/layout/VerticalCurvedList"/>
    <dgm:cxn modelId="{B4D96A85-FB41-4125-B38E-A09354704FB4}" type="presParOf" srcId="{6E107C2D-B54A-493E-8983-FD1B88B4E4C7}" destId="{2C84D6B4-69A9-4108-8FB5-221451C810FA}" srcOrd="0" destOrd="0" presId="urn:microsoft.com/office/officeart/2008/layout/VerticalCurvedList"/>
    <dgm:cxn modelId="{62EE47FB-777A-4C1E-96F0-294F479F6DC5}" type="presParOf" srcId="{6E107C2D-B54A-493E-8983-FD1B88B4E4C7}" destId="{CD6B5AA9-E19A-4DDB-BAA1-E8055F7539D4}" srcOrd="1" destOrd="0" presId="urn:microsoft.com/office/officeart/2008/layout/VerticalCurvedList"/>
    <dgm:cxn modelId="{9EB57FFD-2E7D-4FDB-A177-F69EB0B3332D}" type="presParOf" srcId="{6E107C2D-B54A-493E-8983-FD1B88B4E4C7}" destId="{82C57C61-58FE-438A-B85B-3407AD73B0E2}" srcOrd="2" destOrd="0" presId="urn:microsoft.com/office/officeart/2008/layout/VerticalCurvedList"/>
    <dgm:cxn modelId="{7BE3EBA1-E248-4FC8-A085-8F83FDBFBB16}" type="presParOf" srcId="{6E107C2D-B54A-493E-8983-FD1B88B4E4C7}" destId="{82B251E9-CBFC-4B6D-9EF4-52CFF5544035}" srcOrd="3" destOrd="0" presId="urn:microsoft.com/office/officeart/2008/layout/VerticalCurvedList"/>
    <dgm:cxn modelId="{3E0E74C2-D274-4256-8772-F9FEEEF5CE5C}" type="presParOf" srcId="{5F95D4B9-9D9B-47BD-8348-E885A00D7F87}" destId="{09590FF8-D3AE-4D57-A9F5-F269ACA724B8}" srcOrd="1" destOrd="0" presId="urn:microsoft.com/office/officeart/2008/layout/VerticalCurvedList"/>
    <dgm:cxn modelId="{9D50FD4E-A819-4D1A-9E7B-B79CB857767E}" type="presParOf" srcId="{5F95D4B9-9D9B-47BD-8348-E885A00D7F87}" destId="{C63BAA6E-4582-43E2-8647-0F6C0E8C1E16}" srcOrd="2" destOrd="0" presId="urn:microsoft.com/office/officeart/2008/layout/VerticalCurvedList"/>
    <dgm:cxn modelId="{C2F0B5F1-21E3-400E-B0CE-7BF2948FD8FF}" type="presParOf" srcId="{C63BAA6E-4582-43E2-8647-0F6C0E8C1E16}" destId="{2AC0D6E8-8EF3-43A5-9713-B2E34E9F1B4E}" srcOrd="0" destOrd="0" presId="urn:microsoft.com/office/officeart/2008/layout/VerticalCurvedList"/>
    <dgm:cxn modelId="{61D12F7B-67C2-4429-AD17-06A27F5EB8E2}" type="presParOf" srcId="{5F95D4B9-9D9B-47BD-8348-E885A00D7F87}" destId="{1F316C9C-76A4-4788-8AB8-ACDB4F0A2DB2}" srcOrd="3" destOrd="0" presId="urn:microsoft.com/office/officeart/2008/layout/VerticalCurvedList"/>
    <dgm:cxn modelId="{A1DE61AB-D473-464C-B21D-8670384B9B02}" type="presParOf" srcId="{5F95D4B9-9D9B-47BD-8348-E885A00D7F87}" destId="{CF4C1F88-F59B-4D7F-B3DB-95BBEA3E2FE1}" srcOrd="4" destOrd="0" presId="urn:microsoft.com/office/officeart/2008/layout/VerticalCurvedList"/>
    <dgm:cxn modelId="{E9F7373F-0867-4077-9581-C9C7A825AAB3}" type="presParOf" srcId="{CF4C1F88-F59B-4D7F-B3DB-95BBEA3E2FE1}" destId="{2E1E97F5-0D33-429D-994F-253AA6A46EA5}" srcOrd="0" destOrd="0" presId="urn:microsoft.com/office/officeart/2008/layout/VerticalCurvedList"/>
    <dgm:cxn modelId="{D644E69E-84B2-483B-A79C-E4CD06F7B3A6}" type="presParOf" srcId="{5F95D4B9-9D9B-47BD-8348-E885A00D7F87}" destId="{1134D692-D478-4D7E-8072-FD6B2F429828}" srcOrd="5" destOrd="0" presId="urn:microsoft.com/office/officeart/2008/layout/VerticalCurvedList"/>
    <dgm:cxn modelId="{A53883D3-299C-4FEF-8EC5-50F1A592C47B}" type="presParOf" srcId="{5F95D4B9-9D9B-47BD-8348-E885A00D7F87}" destId="{9C9FEAF2-66B9-4B72-9B95-D7FEAC127FA4}" srcOrd="6" destOrd="0" presId="urn:microsoft.com/office/officeart/2008/layout/VerticalCurvedList"/>
    <dgm:cxn modelId="{C19F06D3-89BB-4CAD-A2E8-C3E1ACDAB9F7}" type="presParOf" srcId="{9C9FEAF2-66B9-4B72-9B95-D7FEAC127FA4}" destId="{2320390E-B187-4A2F-B03C-7B35871E4C13}" srcOrd="0" destOrd="0" presId="urn:microsoft.com/office/officeart/2008/layout/VerticalCurvedList"/>
    <dgm:cxn modelId="{33019B41-29D5-4B29-92DB-0071D44C573D}" type="presParOf" srcId="{5F95D4B9-9D9B-47BD-8348-E885A00D7F87}" destId="{C229C7F2-1EF5-4858-8D4B-0E6D6F3027A9}" srcOrd="7" destOrd="0" presId="urn:microsoft.com/office/officeart/2008/layout/VerticalCurvedList"/>
    <dgm:cxn modelId="{05E74705-128D-4193-AD86-EBCB52BF3E85}" type="presParOf" srcId="{5F95D4B9-9D9B-47BD-8348-E885A00D7F87}" destId="{33F48C1D-C253-4615-8873-A2EBD97E2781}" srcOrd="8" destOrd="0" presId="urn:microsoft.com/office/officeart/2008/layout/VerticalCurvedList"/>
    <dgm:cxn modelId="{18FFFFF4-57E8-43DD-84EF-26D95A1E0285}" type="presParOf" srcId="{33F48C1D-C253-4615-8873-A2EBD97E2781}" destId="{3E6B8582-F27E-4871-BA08-D509CBCBC50C}" srcOrd="0" destOrd="0" presId="urn:microsoft.com/office/officeart/2008/layout/VerticalCurvedList"/>
    <dgm:cxn modelId="{51524BFD-19F4-4F60-8000-477A11315719}" type="presParOf" srcId="{5F95D4B9-9D9B-47BD-8348-E885A00D7F87}" destId="{F07D896A-08FC-4D48-90B1-C076E35137F2}" srcOrd="9" destOrd="0" presId="urn:microsoft.com/office/officeart/2008/layout/VerticalCurvedList"/>
    <dgm:cxn modelId="{065E9D51-64AB-4525-8358-DC5C68195B3E}" type="presParOf" srcId="{5F95D4B9-9D9B-47BD-8348-E885A00D7F87}" destId="{49D46BA5-9644-4070-B59C-3DA334CDD941}" srcOrd="10" destOrd="0" presId="urn:microsoft.com/office/officeart/2008/layout/VerticalCurvedList"/>
    <dgm:cxn modelId="{E1B520E0-9124-454A-9DA0-632253AD24D1}" type="presParOf" srcId="{49D46BA5-9644-4070-B59C-3DA334CDD941}" destId="{717B0A65-3B25-4F15-8B9C-42CDD3566F61}" srcOrd="0" destOrd="0" presId="urn:microsoft.com/office/officeart/2008/layout/VerticalCurvedList"/>
    <dgm:cxn modelId="{902FCAF2-FA60-4334-9797-755084F5A0D6}" type="presParOf" srcId="{5F95D4B9-9D9B-47BD-8348-E885A00D7F87}" destId="{2CD781C5-4883-4256-B157-201E3F58AFE5}" srcOrd="11" destOrd="0" presId="urn:microsoft.com/office/officeart/2008/layout/VerticalCurvedList"/>
    <dgm:cxn modelId="{EAD45FB1-7879-4B6E-9AA8-A39121551C5F}" type="presParOf" srcId="{5F95D4B9-9D9B-47BD-8348-E885A00D7F87}" destId="{439C271D-D35C-4592-9AE7-28201F603E88}" srcOrd="12" destOrd="0" presId="urn:microsoft.com/office/officeart/2008/layout/VerticalCurvedList"/>
    <dgm:cxn modelId="{E4F087B8-B380-4239-871B-7B24C4728AD8}" type="presParOf" srcId="{439C271D-D35C-4592-9AE7-28201F603E88}" destId="{87EE4250-1556-4296-ADC8-9EE6F42AF3D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b="1" dirty="0" smtClean="0"/>
            <a:t>Impersonating something or someone else</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1"/>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1"/>
      <dgm:spPr/>
    </dgm:pt>
    <dgm:pt modelId="{82B251E9-CBFC-4B6D-9EF4-52CFF5544035}" type="pres">
      <dgm:prSet presAssocID="{D2BC0BEF-EEA0-43CC-B1B2-F2E319B3E512}" presName="dstNode" presStyleLbl="node1" presStyleIdx="0" presStyleCnt="1"/>
      <dgm:spPr/>
    </dgm:pt>
    <dgm:pt modelId="{09590FF8-D3AE-4D57-A9F5-F269ACA724B8}" type="pres">
      <dgm:prSet presAssocID="{1FDF2FDF-DDB0-4170-A01A-C23E1E823B26}" presName="text_1" presStyleLbl="node1" presStyleIdx="0" presStyleCnt="1">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1"/>
      <dgm:spPr/>
    </dgm:pt>
  </dgm:ptLst>
  <dgm:cxnLst>
    <dgm:cxn modelId="{27EFFF39-6E7A-4665-8CD5-07B6394552CA}" type="presOf" srcId="{40EE5B79-1A70-4349-8DF3-D0EAD8E71749}" destId="{CD6B5AA9-E19A-4DDB-BAA1-E8055F7539D4}" srcOrd="0" destOrd="0" presId="urn:microsoft.com/office/officeart/2008/layout/VerticalCurvedList"/>
    <dgm:cxn modelId="{CD731ABB-704D-4140-B001-93B8E9F7F00C}" type="presOf" srcId="{D2BC0BEF-EEA0-43CC-B1B2-F2E319B3E512}" destId="{DAE3F7EC-415F-4C3B-9394-EC6B540F3D56}" srcOrd="0" destOrd="0" presId="urn:microsoft.com/office/officeart/2008/layout/VerticalCurvedList"/>
    <dgm:cxn modelId="{DFFE0B5A-59F6-4AE6-90A3-3A66BA6F54AE}" type="presOf" srcId="{1FDF2FDF-DDB0-4170-A01A-C23E1E823B26}" destId="{09590FF8-D3AE-4D57-A9F5-F269ACA724B8}" srcOrd="0" destOrd="0" presId="urn:microsoft.com/office/officeart/2008/layout/VerticalCurvedList"/>
    <dgm:cxn modelId="{77EE2F99-2922-49EC-B5C3-3ACF5499D8E3}" srcId="{D2BC0BEF-EEA0-43CC-B1B2-F2E319B3E512}" destId="{1FDF2FDF-DDB0-4170-A01A-C23E1E823B26}" srcOrd="0" destOrd="0" parTransId="{6E017A1C-377F-4090-A27C-8638BE717119}" sibTransId="{40EE5B79-1A70-4349-8DF3-D0EAD8E71749}"/>
    <dgm:cxn modelId="{C575D7DC-0FDE-4F4B-906D-C4E355C3DAE3}" type="presParOf" srcId="{DAE3F7EC-415F-4C3B-9394-EC6B540F3D56}" destId="{5F95D4B9-9D9B-47BD-8348-E885A00D7F87}" srcOrd="0" destOrd="0" presId="urn:microsoft.com/office/officeart/2008/layout/VerticalCurvedList"/>
    <dgm:cxn modelId="{D234F19C-7B80-4FF5-975F-EB93DDBCFE97}" type="presParOf" srcId="{5F95D4B9-9D9B-47BD-8348-E885A00D7F87}" destId="{6E107C2D-B54A-493E-8983-FD1B88B4E4C7}" srcOrd="0" destOrd="0" presId="urn:microsoft.com/office/officeart/2008/layout/VerticalCurvedList"/>
    <dgm:cxn modelId="{9D1AA4E3-7DAF-4132-B283-A2866701F508}" type="presParOf" srcId="{6E107C2D-B54A-493E-8983-FD1B88B4E4C7}" destId="{2C84D6B4-69A9-4108-8FB5-221451C810FA}" srcOrd="0" destOrd="0" presId="urn:microsoft.com/office/officeart/2008/layout/VerticalCurvedList"/>
    <dgm:cxn modelId="{9E013B03-964A-4163-9586-9A1CFD1669E0}" type="presParOf" srcId="{6E107C2D-B54A-493E-8983-FD1B88B4E4C7}" destId="{CD6B5AA9-E19A-4DDB-BAA1-E8055F7539D4}" srcOrd="1" destOrd="0" presId="urn:microsoft.com/office/officeart/2008/layout/VerticalCurvedList"/>
    <dgm:cxn modelId="{689AC748-3579-403D-B512-9BEF44CD87FD}" type="presParOf" srcId="{6E107C2D-B54A-493E-8983-FD1B88B4E4C7}" destId="{82C57C61-58FE-438A-B85B-3407AD73B0E2}" srcOrd="2" destOrd="0" presId="urn:microsoft.com/office/officeart/2008/layout/VerticalCurvedList"/>
    <dgm:cxn modelId="{BA28C660-0AA2-45CA-9833-B4E4866EDEA7}" type="presParOf" srcId="{6E107C2D-B54A-493E-8983-FD1B88B4E4C7}" destId="{82B251E9-CBFC-4B6D-9EF4-52CFF5544035}" srcOrd="3" destOrd="0" presId="urn:microsoft.com/office/officeart/2008/layout/VerticalCurvedList"/>
    <dgm:cxn modelId="{5B5D1B8D-896C-4FE8-8131-0C067B3C6304}" type="presParOf" srcId="{5F95D4B9-9D9B-47BD-8348-E885A00D7F87}" destId="{09590FF8-D3AE-4D57-A9F5-F269ACA724B8}" srcOrd="1" destOrd="0" presId="urn:microsoft.com/office/officeart/2008/layout/VerticalCurvedList"/>
    <dgm:cxn modelId="{7DFE8875-6023-4D6E-BE26-2193AC7123AB}" type="presParOf" srcId="{5F95D4B9-9D9B-47BD-8348-E885A00D7F87}" destId="{C63BAA6E-4582-43E2-8647-0F6C0E8C1E16}" srcOrd="2" destOrd="0" presId="urn:microsoft.com/office/officeart/2008/layout/VerticalCurvedList"/>
    <dgm:cxn modelId="{A24EF9CE-B8CF-4361-89D6-0E50FA4A4545}" type="presParOf" srcId="{C63BAA6E-4582-43E2-8647-0F6C0E8C1E16}" destId="{2AC0D6E8-8EF3-43A5-9713-B2E34E9F1B4E}"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dirty="0" smtClean="0"/>
            <a:t>Modifying Data or Code</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1"/>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1"/>
      <dgm:spPr/>
    </dgm:pt>
    <dgm:pt modelId="{82B251E9-CBFC-4B6D-9EF4-52CFF5544035}" type="pres">
      <dgm:prSet presAssocID="{D2BC0BEF-EEA0-43CC-B1B2-F2E319B3E512}" presName="dstNode" presStyleLbl="node1" presStyleIdx="0" presStyleCnt="1"/>
      <dgm:spPr/>
    </dgm:pt>
    <dgm:pt modelId="{09590FF8-D3AE-4D57-A9F5-F269ACA724B8}" type="pres">
      <dgm:prSet presAssocID="{1FDF2FDF-DDB0-4170-A01A-C23E1E823B26}" presName="text_1" presStyleLbl="node1" presStyleIdx="0" presStyleCnt="1">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1"/>
      <dgm:spPr/>
    </dgm:pt>
  </dgm:ptLst>
  <dgm:cxnLst>
    <dgm:cxn modelId="{191D4BC2-47B0-41FD-8922-BEBF197D5A67}" type="presOf" srcId="{D2BC0BEF-EEA0-43CC-B1B2-F2E319B3E512}" destId="{DAE3F7EC-415F-4C3B-9394-EC6B540F3D56}" srcOrd="0" destOrd="0" presId="urn:microsoft.com/office/officeart/2008/layout/VerticalCurvedList"/>
    <dgm:cxn modelId="{77EE2F99-2922-49EC-B5C3-3ACF5499D8E3}" srcId="{D2BC0BEF-EEA0-43CC-B1B2-F2E319B3E512}" destId="{1FDF2FDF-DDB0-4170-A01A-C23E1E823B26}" srcOrd="0" destOrd="0" parTransId="{6E017A1C-377F-4090-A27C-8638BE717119}" sibTransId="{40EE5B79-1A70-4349-8DF3-D0EAD8E71749}"/>
    <dgm:cxn modelId="{2C8E5901-5E2F-4C15-BF89-35210AD9181C}" type="presOf" srcId="{1FDF2FDF-DDB0-4170-A01A-C23E1E823B26}" destId="{09590FF8-D3AE-4D57-A9F5-F269ACA724B8}" srcOrd="0" destOrd="0" presId="urn:microsoft.com/office/officeart/2008/layout/VerticalCurvedList"/>
    <dgm:cxn modelId="{194788FD-5706-4110-8014-3A1363C36094}" type="presOf" srcId="{40EE5B79-1A70-4349-8DF3-D0EAD8E71749}" destId="{CD6B5AA9-E19A-4DDB-BAA1-E8055F7539D4}" srcOrd="0" destOrd="0" presId="urn:microsoft.com/office/officeart/2008/layout/VerticalCurvedList"/>
    <dgm:cxn modelId="{9C5DCE0C-3DED-4D82-BF70-3B2E88A31564}" type="presParOf" srcId="{DAE3F7EC-415F-4C3B-9394-EC6B540F3D56}" destId="{5F95D4B9-9D9B-47BD-8348-E885A00D7F87}" srcOrd="0" destOrd="0" presId="urn:microsoft.com/office/officeart/2008/layout/VerticalCurvedList"/>
    <dgm:cxn modelId="{E698C7EC-E7CF-48AC-BFD6-5ADC5B4A0A45}" type="presParOf" srcId="{5F95D4B9-9D9B-47BD-8348-E885A00D7F87}" destId="{6E107C2D-B54A-493E-8983-FD1B88B4E4C7}" srcOrd="0" destOrd="0" presId="urn:microsoft.com/office/officeart/2008/layout/VerticalCurvedList"/>
    <dgm:cxn modelId="{3534451E-82A7-4F63-9833-314C556AD054}" type="presParOf" srcId="{6E107C2D-B54A-493E-8983-FD1B88B4E4C7}" destId="{2C84D6B4-69A9-4108-8FB5-221451C810FA}" srcOrd="0" destOrd="0" presId="urn:microsoft.com/office/officeart/2008/layout/VerticalCurvedList"/>
    <dgm:cxn modelId="{4BF0221A-5C31-46AC-8B7C-8B4484D1DB34}" type="presParOf" srcId="{6E107C2D-B54A-493E-8983-FD1B88B4E4C7}" destId="{CD6B5AA9-E19A-4DDB-BAA1-E8055F7539D4}" srcOrd="1" destOrd="0" presId="urn:microsoft.com/office/officeart/2008/layout/VerticalCurvedList"/>
    <dgm:cxn modelId="{19D46069-8943-4E7B-B7AA-94EF19035668}" type="presParOf" srcId="{6E107C2D-B54A-493E-8983-FD1B88B4E4C7}" destId="{82C57C61-58FE-438A-B85B-3407AD73B0E2}" srcOrd="2" destOrd="0" presId="urn:microsoft.com/office/officeart/2008/layout/VerticalCurvedList"/>
    <dgm:cxn modelId="{0B27A1A4-03FA-4C51-B70F-61D6220DB4B5}" type="presParOf" srcId="{6E107C2D-B54A-493E-8983-FD1B88B4E4C7}" destId="{82B251E9-CBFC-4B6D-9EF4-52CFF5544035}" srcOrd="3" destOrd="0" presId="urn:microsoft.com/office/officeart/2008/layout/VerticalCurvedList"/>
    <dgm:cxn modelId="{34397F4D-0CE4-4F26-8587-A3D122A7BD6C}" type="presParOf" srcId="{5F95D4B9-9D9B-47BD-8348-E885A00D7F87}" destId="{09590FF8-D3AE-4D57-A9F5-F269ACA724B8}" srcOrd="1" destOrd="0" presId="urn:microsoft.com/office/officeart/2008/layout/VerticalCurvedList"/>
    <dgm:cxn modelId="{E99BB097-7333-4118-A499-6E4549B2910D}" type="presParOf" srcId="{5F95D4B9-9D9B-47BD-8348-E885A00D7F87}" destId="{C63BAA6E-4582-43E2-8647-0F6C0E8C1E16}" srcOrd="2" destOrd="0" presId="urn:microsoft.com/office/officeart/2008/layout/VerticalCurvedList"/>
    <dgm:cxn modelId="{6A086716-DDAD-4F15-9295-6F37B3D5DB5A}" type="presParOf" srcId="{C63BAA6E-4582-43E2-8647-0F6C0E8C1E16}" destId="{2AC0D6E8-8EF3-43A5-9713-B2E34E9F1B4E}"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b="1" dirty="0" smtClean="0"/>
            <a:t>Claiming to have not performed an action</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1"/>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1"/>
      <dgm:spPr/>
    </dgm:pt>
    <dgm:pt modelId="{82B251E9-CBFC-4B6D-9EF4-52CFF5544035}" type="pres">
      <dgm:prSet presAssocID="{D2BC0BEF-EEA0-43CC-B1B2-F2E319B3E512}" presName="dstNode" presStyleLbl="node1" presStyleIdx="0" presStyleCnt="1"/>
      <dgm:spPr/>
    </dgm:pt>
    <dgm:pt modelId="{09590FF8-D3AE-4D57-A9F5-F269ACA724B8}" type="pres">
      <dgm:prSet presAssocID="{1FDF2FDF-DDB0-4170-A01A-C23E1E823B26}" presName="text_1" presStyleLbl="node1" presStyleIdx="0" presStyleCnt="1">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1"/>
      <dgm:spPr/>
    </dgm:pt>
  </dgm:ptLst>
  <dgm:cxnLst>
    <dgm:cxn modelId="{30EF0384-2FB0-42EA-A49F-F671684757FF}" type="presOf" srcId="{40EE5B79-1A70-4349-8DF3-D0EAD8E71749}" destId="{CD6B5AA9-E19A-4DDB-BAA1-E8055F7539D4}" srcOrd="0" destOrd="0" presId="urn:microsoft.com/office/officeart/2008/layout/VerticalCurvedList"/>
    <dgm:cxn modelId="{77EE2F99-2922-49EC-B5C3-3ACF5499D8E3}" srcId="{D2BC0BEF-EEA0-43CC-B1B2-F2E319B3E512}" destId="{1FDF2FDF-DDB0-4170-A01A-C23E1E823B26}" srcOrd="0" destOrd="0" parTransId="{6E017A1C-377F-4090-A27C-8638BE717119}" sibTransId="{40EE5B79-1A70-4349-8DF3-D0EAD8E71749}"/>
    <dgm:cxn modelId="{56AA56A6-BEF6-4588-8755-E533532DC72E}" type="presOf" srcId="{D2BC0BEF-EEA0-43CC-B1B2-F2E319B3E512}" destId="{DAE3F7EC-415F-4C3B-9394-EC6B540F3D56}" srcOrd="0" destOrd="0" presId="urn:microsoft.com/office/officeart/2008/layout/VerticalCurvedList"/>
    <dgm:cxn modelId="{B9B3F2FE-B91F-4650-97A6-6EE181E796E2}" type="presOf" srcId="{1FDF2FDF-DDB0-4170-A01A-C23E1E823B26}" destId="{09590FF8-D3AE-4D57-A9F5-F269ACA724B8}" srcOrd="0" destOrd="0" presId="urn:microsoft.com/office/officeart/2008/layout/VerticalCurvedList"/>
    <dgm:cxn modelId="{1B6AAFD1-87D0-4C38-B39D-946E4A5038EB}" type="presParOf" srcId="{DAE3F7EC-415F-4C3B-9394-EC6B540F3D56}" destId="{5F95D4B9-9D9B-47BD-8348-E885A00D7F87}" srcOrd="0" destOrd="0" presId="urn:microsoft.com/office/officeart/2008/layout/VerticalCurvedList"/>
    <dgm:cxn modelId="{3B585AC6-E8DC-41E4-A678-2659B5973D2A}" type="presParOf" srcId="{5F95D4B9-9D9B-47BD-8348-E885A00D7F87}" destId="{6E107C2D-B54A-493E-8983-FD1B88B4E4C7}" srcOrd="0" destOrd="0" presId="urn:microsoft.com/office/officeart/2008/layout/VerticalCurvedList"/>
    <dgm:cxn modelId="{097D8702-2B17-4176-BE4C-2FAF28132663}" type="presParOf" srcId="{6E107C2D-B54A-493E-8983-FD1B88B4E4C7}" destId="{2C84D6B4-69A9-4108-8FB5-221451C810FA}" srcOrd="0" destOrd="0" presId="urn:microsoft.com/office/officeart/2008/layout/VerticalCurvedList"/>
    <dgm:cxn modelId="{7C99BDB2-01D2-41D1-B469-6EFB92AE5EF1}" type="presParOf" srcId="{6E107C2D-B54A-493E-8983-FD1B88B4E4C7}" destId="{CD6B5AA9-E19A-4DDB-BAA1-E8055F7539D4}" srcOrd="1" destOrd="0" presId="urn:microsoft.com/office/officeart/2008/layout/VerticalCurvedList"/>
    <dgm:cxn modelId="{FEDEFA7E-F41A-4A7A-9383-19ADEB79D410}" type="presParOf" srcId="{6E107C2D-B54A-493E-8983-FD1B88B4E4C7}" destId="{82C57C61-58FE-438A-B85B-3407AD73B0E2}" srcOrd="2" destOrd="0" presId="urn:microsoft.com/office/officeart/2008/layout/VerticalCurvedList"/>
    <dgm:cxn modelId="{5ECDB022-3550-462E-870B-819D10818FE3}" type="presParOf" srcId="{6E107C2D-B54A-493E-8983-FD1B88B4E4C7}" destId="{82B251E9-CBFC-4B6D-9EF4-52CFF5544035}" srcOrd="3" destOrd="0" presId="urn:microsoft.com/office/officeart/2008/layout/VerticalCurvedList"/>
    <dgm:cxn modelId="{188D2002-8302-44E6-A3B8-39ADB9F2E2A8}" type="presParOf" srcId="{5F95D4B9-9D9B-47BD-8348-E885A00D7F87}" destId="{09590FF8-D3AE-4D57-A9F5-F269ACA724B8}" srcOrd="1" destOrd="0" presId="urn:microsoft.com/office/officeart/2008/layout/VerticalCurvedList"/>
    <dgm:cxn modelId="{61ED6FA0-FA8C-4BE3-BC4E-0725FC260765}" type="presParOf" srcId="{5F95D4B9-9D9B-47BD-8348-E885A00D7F87}" destId="{C63BAA6E-4582-43E2-8647-0F6C0E8C1E16}" srcOrd="2" destOrd="0" presId="urn:microsoft.com/office/officeart/2008/layout/VerticalCurvedList"/>
    <dgm:cxn modelId="{E18068A7-BB6F-4600-B134-84FE15C7FF06}" type="presParOf" srcId="{C63BAA6E-4582-43E2-8647-0F6C0E8C1E16}" destId="{2AC0D6E8-8EF3-43A5-9713-B2E34E9F1B4E}"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b="1" dirty="0" smtClean="0"/>
            <a:t>Exposing information to someone who should not have access</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1"/>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1"/>
      <dgm:spPr/>
    </dgm:pt>
    <dgm:pt modelId="{82B251E9-CBFC-4B6D-9EF4-52CFF5544035}" type="pres">
      <dgm:prSet presAssocID="{D2BC0BEF-EEA0-43CC-B1B2-F2E319B3E512}" presName="dstNode" presStyleLbl="node1" presStyleIdx="0" presStyleCnt="1"/>
      <dgm:spPr/>
    </dgm:pt>
    <dgm:pt modelId="{09590FF8-D3AE-4D57-A9F5-F269ACA724B8}" type="pres">
      <dgm:prSet presAssocID="{1FDF2FDF-DDB0-4170-A01A-C23E1E823B26}" presName="text_1" presStyleLbl="node1" presStyleIdx="0" presStyleCnt="1">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1"/>
      <dgm:spPr/>
    </dgm:pt>
  </dgm:ptLst>
  <dgm:cxnLst>
    <dgm:cxn modelId="{BCAAE3B7-CA0F-469E-AA15-7D6B610A42DC}" type="presOf" srcId="{40EE5B79-1A70-4349-8DF3-D0EAD8E71749}" destId="{CD6B5AA9-E19A-4DDB-BAA1-E8055F7539D4}" srcOrd="0" destOrd="0" presId="urn:microsoft.com/office/officeart/2008/layout/VerticalCurvedList"/>
    <dgm:cxn modelId="{77EE2F99-2922-49EC-B5C3-3ACF5499D8E3}" srcId="{D2BC0BEF-EEA0-43CC-B1B2-F2E319B3E512}" destId="{1FDF2FDF-DDB0-4170-A01A-C23E1E823B26}" srcOrd="0" destOrd="0" parTransId="{6E017A1C-377F-4090-A27C-8638BE717119}" sibTransId="{40EE5B79-1A70-4349-8DF3-D0EAD8E71749}"/>
    <dgm:cxn modelId="{928B163A-9DB9-43E2-B13A-9D897A807D6B}" type="presOf" srcId="{1FDF2FDF-DDB0-4170-A01A-C23E1E823B26}" destId="{09590FF8-D3AE-4D57-A9F5-F269ACA724B8}" srcOrd="0" destOrd="0" presId="urn:microsoft.com/office/officeart/2008/layout/VerticalCurvedList"/>
    <dgm:cxn modelId="{2189F628-DEC8-462C-8164-DBCD74C50D76}" type="presOf" srcId="{D2BC0BEF-EEA0-43CC-B1B2-F2E319B3E512}" destId="{DAE3F7EC-415F-4C3B-9394-EC6B540F3D56}" srcOrd="0" destOrd="0" presId="urn:microsoft.com/office/officeart/2008/layout/VerticalCurvedList"/>
    <dgm:cxn modelId="{54868F33-73F9-4DCE-A52D-EF6C3F6DDF7D}" type="presParOf" srcId="{DAE3F7EC-415F-4C3B-9394-EC6B540F3D56}" destId="{5F95D4B9-9D9B-47BD-8348-E885A00D7F87}" srcOrd="0" destOrd="0" presId="urn:microsoft.com/office/officeart/2008/layout/VerticalCurvedList"/>
    <dgm:cxn modelId="{BF3CE476-D412-4274-A223-15F633CEA391}" type="presParOf" srcId="{5F95D4B9-9D9B-47BD-8348-E885A00D7F87}" destId="{6E107C2D-B54A-493E-8983-FD1B88B4E4C7}" srcOrd="0" destOrd="0" presId="urn:microsoft.com/office/officeart/2008/layout/VerticalCurvedList"/>
    <dgm:cxn modelId="{1890052B-8D57-4B41-8DFF-AC3CAD0EA27A}" type="presParOf" srcId="{6E107C2D-B54A-493E-8983-FD1B88B4E4C7}" destId="{2C84D6B4-69A9-4108-8FB5-221451C810FA}" srcOrd="0" destOrd="0" presId="urn:microsoft.com/office/officeart/2008/layout/VerticalCurvedList"/>
    <dgm:cxn modelId="{689B00E0-E742-451B-9A64-C34D96FDB91D}" type="presParOf" srcId="{6E107C2D-B54A-493E-8983-FD1B88B4E4C7}" destId="{CD6B5AA9-E19A-4DDB-BAA1-E8055F7539D4}" srcOrd="1" destOrd="0" presId="urn:microsoft.com/office/officeart/2008/layout/VerticalCurvedList"/>
    <dgm:cxn modelId="{1EB00636-5A70-48DE-890E-141C660636D7}" type="presParOf" srcId="{6E107C2D-B54A-493E-8983-FD1B88B4E4C7}" destId="{82C57C61-58FE-438A-B85B-3407AD73B0E2}" srcOrd="2" destOrd="0" presId="urn:microsoft.com/office/officeart/2008/layout/VerticalCurvedList"/>
    <dgm:cxn modelId="{2840961A-6CFD-4D81-B5DA-225DBED39161}" type="presParOf" srcId="{6E107C2D-B54A-493E-8983-FD1B88B4E4C7}" destId="{82B251E9-CBFC-4B6D-9EF4-52CFF5544035}" srcOrd="3" destOrd="0" presId="urn:microsoft.com/office/officeart/2008/layout/VerticalCurvedList"/>
    <dgm:cxn modelId="{2FECAA02-26B9-4627-8906-8D079F2E56E8}" type="presParOf" srcId="{5F95D4B9-9D9B-47BD-8348-E885A00D7F87}" destId="{09590FF8-D3AE-4D57-A9F5-F269ACA724B8}" srcOrd="1" destOrd="0" presId="urn:microsoft.com/office/officeart/2008/layout/VerticalCurvedList"/>
    <dgm:cxn modelId="{21DDFE70-8B6A-4613-9F8E-EA5FF31EA40F}" type="presParOf" srcId="{5F95D4B9-9D9B-47BD-8348-E885A00D7F87}" destId="{C63BAA6E-4582-43E2-8647-0F6C0E8C1E16}" srcOrd="2" destOrd="0" presId="urn:microsoft.com/office/officeart/2008/layout/VerticalCurvedList"/>
    <dgm:cxn modelId="{6C037A38-06B8-4063-B637-1AE2FEC8D82F}" type="presParOf" srcId="{C63BAA6E-4582-43E2-8647-0F6C0E8C1E16}" destId="{2AC0D6E8-8EF3-43A5-9713-B2E34E9F1B4E}"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b="1" dirty="0" smtClean="0"/>
            <a:t>Deny or Degrade Services to Users</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1"/>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1"/>
      <dgm:spPr/>
    </dgm:pt>
    <dgm:pt modelId="{82B251E9-CBFC-4B6D-9EF4-52CFF5544035}" type="pres">
      <dgm:prSet presAssocID="{D2BC0BEF-EEA0-43CC-B1B2-F2E319B3E512}" presName="dstNode" presStyleLbl="node1" presStyleIdx="0" presStyleCnt="1"/>
      <dgm:spPr/>
    </dgm:pt>
    <dgm:pt modelId="{09590FF8-D3AE-4D57-A9F5-F269ACA724B8}" type="pres">
      <dgm:prSet presAssocID="{1FDF2FDF-DDB0-4170-A01A-C23E1E823B26}" presName="text_1" presStyleLbl="node1" presStyleIdx="0" presStyleCnt="1">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1"/>
      <dgm:spPr/>
    </dgm:pt>
  </dgm:ptLst>
  <dgm:cxnLst>
    <dgm:cxn modelId="{77EE2F99-2922-49EC-B5C3-3ACF5499D8E3}" srcId="{D2BC0BEF-EEA0-43CC-B1B2-F2E319B3E512}" destId="{1FDF2FDF-DDB0-4170-A01A-C23E1E823B26}" srcOrd="0" destOrd="0" parTransId="{6E017A1C-377F-4090-A27C-8638BE717119}" sibTransId="{40EE5B79-1A70-4349-8DF3-D0EAD8E71749}"/>
    <dgm:cxn modelId="{6C5DB387-68EC-4DA8-B17E-12113252A349}" type="presOf" srcId="{1FDF2FDF-DDB0-4170-A01A-C23E1E823B26}" destId="{09590FF8-D3AE-4D57-A9F5-F269ACA724B8}" srcOrd="0" destOrd="0" presId="urn:microsoft.com/office/officeart/2008/layout/VerticalCurvedList"/>
    <dgm:cxn modelId="{8A82CDCA-5303-4700-B4C5-D317AA951B6B}" type="presOf" srcId="{40EE5B79-1A70-4349-8DF3-D0EAD8E71749}" destId="{CD6B5AA9-E19A-4DDB-BAA1-E8055F7539D4}" srcOrd="0" destOrd="0" presId="urn:microsoft.com/office/officeart/2008/layout/VerticalCurvedList"/>
    <dgm:cxn modelId="{C6BA2D34-9C66-493D-A275-BF7BDAC6650E}" type="presOf" srcId="{D2BC0BEF-EEA0-43CC-B1B2-F2E319B3E512}" destId="{DAE3F7EC-415F-4C3B-9394-EC6B540F3D56}" srcOrd="0" destOrd="0" presId="urn:microsoft.com/office/officeart/2008/layout/VerticalCurvedList"/>
    <dgm:cxn modelId="{BB679F7B-5307-49C0-98E7-428DC1681FC3}" type="presParOf" srcId="{DAE3F7EC-415F-4C3B-9394-EC6B540F3D56}" destId="{5F95D4B9-9D9B-47BD-8348-E885A00D7F87}" srcOrd="0" destOrd="0" presId="urn:microsoft.com/office/officeart/2008/layout/VerticalCurvedList"/>
    <dgm:cxn modelId="{B8B4630A-6C4B-441E-82A4-32186356BAFC}" type="presParOf" srcId="{5F95D4B9-9D9B-47BD-8348-E885A00D7F87}" destId="{6E107C2D-B54A-493E-8983-FD1B88B4E4C7}" srcOrd="0" destOrd="0" presId="urn:microsoft.com/office/officeart/2008/layout/VerticalCurvedList"/>
    <dgm:cxn modelId="{18340C5E-72CB-47B4-8F94-A77D3554605C}" type="presParOf" srcId="{6E107C2D-B54A-493E-8983-FD1B88B4E4C7}" destId="{2C84D6B4-69A9-4108-8FB5-221451C810FA}" srcOrd="0" destOrd="0" presId="urn:microsoft.com/office/officeart/2008/layout/VerticalCurvedList"/>
    <dgm:cxn modelId="{25164523-4B00-4102-8A8E-3F161EC5B29C}" type="presParOf" srcId="{6E107C2D-B54A-493E-8983-FD1B88B4E4C7}" destId="{CD6B5AA9-E19A-4DDB-BAA1-E8055F7539D4}" srcOrd="1" destOrd="0" presId="urn:microsoft.com/office/officeart/2008/layout/VerticalCurvedList"/>
    <dgm:cxn modelId="{03B17C09-B3DA-4A41-A77D-CB41C37533B4}" type="presParOf" srcId="{6E107C2D-B54A-493E-8983-FD1B88B4E4C7}" destId="{82C57C61-58FE-438A-B85B-3407AD73B0E2}" srcOrd="2" destOrd="0" presId="urn:microsoft.com/office/officeart/2008/layout/VerticalCurvedList"/>
    <dgm:cxn modelId="{C723CBE2-B79A-40EA-B372-58DF5F3FFB52}" type="presParOf" srcId="{6E107C2D-B54A-493E-8983-FD1B88B4E4C7}" destId="{82B251E9-CBFC-4B6D-9EF4-52CFF5544035}" srcOrd="3" destOrd="0" presId="urn:microsoft.com/office/officeart/2008/layout/VerticalCurvedList"/>
    <dgm:cxn modelId="{5A17D80C-D3DA-4BD4-B0CD-FE583C434FB8}" type="presParOf" srcId="{5F95D4B9-9D9B-47BD-8348-E885A00D7F87}" destId="{09590FF8-D3AE-4D57-A9F5-F269ACA724B8}" srcOrd="1" destOrd="0" presId="urn:microsoft.com/office/officeart/2008/layout/VerticalCurvedList"/>
    <dgm:cxn modelId="{BDACB7A7-59EE-4224-9890-0FB9F304E591}" type="presParOf" srcId="{5F95D4B9-9D9B-47BD-8348-E885A00D7F87}" destId="{C63BAA6E-4582-43E2-8647-0F6C0E8C1E16}" srcOrd="2" destOrd="0" presId="urn:microsoft.com/office/officeart/2008/layout/VerticalCurvedList"/>
    <dgm:cxn modelId="{36AB629C-8592-48CF-AE26-945BBADB011F}" type="presParOf" srcId="{C63BAA6E-4582-43E2-8647-0F6C0E8C1E16}" destId="{2AC0D6E8-8EF3-43A5-9713-B2E34E9F1B4E}"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7D673-DB68-455F-B10E-85A255A89632}">
      <dsp:nvSpPr>
        <dsp:cNvPr id="0" name=""/>
        <dsp:cNvSpPr/>
      </dsp:nvSpPr>
      <dsp:spPr>
        <a:xfrm>
          <a:off x="1081619" y="0"/>
          <a:ext cx="5418667" cy="5418667"/>
        </a:xfrm>
        <a:prstGeom prst="triangle">
          <a:avLst/>
        </a:prstGeom>
        <a:gradFill rotWithShape="0">
          <a:gsLst>
            <a:gs pos="0">
              <a:schemeClr val="accent6">
                <a:alpha val="90000"/>
                <a:hueOff val="0"/>
                <a:satOff val="0"/>
                <a:lumOff val="0"/>
                <a:alphaOff val="0"/>
                <a:tint val="98000"/>
                <a:lumMod val="100000"/>
              </a:schemeClr>
            </a:gs>
            <a:gs pos="100000">
              <a:schemeClr val="accent6">
                <a:alpha val="9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50FDB95-B69C-4F4E-959E-7844BA331EF8}">
      <dsp:nvSpPr>
        <dsp:cNvPr id="0" name=""/>
        <dsp:cNvSpPr/>
      </dsp:nvSpPr>
      <dsp:spPr>
        <a:xfrm>
          <a:off x="3657599" y="542395"/>
          <a:ext cx="3522133" cy="770466"/>
        </a:xfrm>
        <a:prstGeom prst="roundRect">
          <a:avLst/>
        </a:prstGeom>
        <a:solidFill>
          <a:schemeClr val="lt1">
            <a:alpha val="90000"/>
            <a:hueOff val="0"/>
            <a:satOff val="0"/>
            <a:lumOff val="0"/>
            <a:alphaOff val="0"/>
          </a:schemeClr>
        </a:solidFill>
        <a:ln w="9525" cap="rnd" cmpd="sng" algn="ctr">
          <a:solidFill>
            <a:schemeClr val="accent6">
              <a:alpha val="9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Reliability of AI Predictions</a:t>
          </a:r>
          <a:endParaRPr lang="en-US" sz="1900" kern="1200" dirty="0"/>
        </a:p>
      </dsp:txBody>
      <dsp:txXfrm>
        <a:off x="3695210" y="580006"/>
        <a:ext cx="3446911" cy="695244"/>
      </dsp:txXfrm>
    </dsp:sp>
    <dsp:sp modelId="{2161947C-3022-43FD-AAD9-CC5F3E6F58EF}">
      <dsp:nvSpPr>
        <dsp:cNvPr id="0" name=""/>
        <dsp:cNvSpPr/>
      </dsp:nvSpPr>
      <dsp:spPr>
        <a:xfrm>
          <a:off x="3657599" y="1409170"/>
          <a:ext cx="3522133" cy="770466"/>
        </a:xfrm>
        <a:prstGeom prst="roundRect">
          <a:avLst/>
        </a:prstGeom>
        <a:solidFill>
          <a:schemeClr val="lt1">
            <a:alpha val="90000"/>
            <a:hueOff val="0"/>
            <a:satOff val="0"/>
            <a:lumOff val="0"/>
            <a:alphaOff val="0"/>
          </a:schemeClr>
        </a:solidFill>
        <a:ln w="9525" cap="rnd" cmpd="sng" algn="ctr">
          <a:solidFill>
            <a:schemeClr val="accent6">
              <a:alpha val="90000"/>
              <a:hueOff val="0"/>
              <a:satOff val="0"/>
              <a:lumOff val="0"/>
              <a:alphaOff val="-1000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A single dominant AI or many</a:t>
          </a:r>
          <a:endParaRPr lang="en-US" sz="1900" kern="1200" dirty="0" smtClean="0"/>
        </a:p>
      </dsp:txBody>
      <dsp:txXfrm>
        <a:off x="3695210" y="1446781"/>
        <a:ext cx="3446911" cy="695244"/>
      </dsp:txXfrm>
    </dsp:sp>
    <dsp:sp modelId="{4FB4561A-E726-4A79-9AFC-6144657FAB21}">
      <dsp:nvSpPr>
        <dsp:cNvPr id="0" name=""/>
        <dsp:cNvSpPr/>
      </dsp:nvSpPr>
      <dsp:spPr>
        <a:xfrm>
          <a:off x="3657599" y="2275945"/>
          <a:ext cx="3522133" cy="770466"/>
        </a:xfrm>
        <a:prstGeom prst="roundRect">
          <a:avLst/>
        </a:prstGeom>
        <a:solidFill>
          <a:schemeClr val="lt1">
            <a:alpha val="90000"/>
            <a:hueOff val="0"/>
            <a:satOff val="0"/>
            <a:lumOff val="0"/>
            <a:alphaOff val="0"/>
          </a:schemeClr>
        </a:solidFill>
        <a:ln w="9525" cap="rnd" cmpd="sng" algn="ctr">
          <a:solidFill>
            <a:schemeClr val="accent6">
              <a:alpha val="90000"/>
              <a:hueOff val="0"/>
              <a:satOff val="0"/>
              <a:lumOff val="0"/>
              <a:alphaOff val="-2000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How intelligent AI will become</a:t>
          </a:r>
          <a:endParaRPr lang="en-US" sz="1900" kern="1200" dirty="0" smtClean="0"/>
        </a:p>
      </dsp:txBody>
      <dsp:txXfrm>
        <a:off x="3695210" y="2313556"/>
        <a:ext cx="3446911" cy="695244"/>
      </dsp:txXfrm>
    </dsp:sp>
    <dsp:sp modelId="{2B65EB58-2DBB-4B1A-A82B-8BC8617E05BC}">
      <dsp:nvSpPr>
        <dsp:cNvPr id="0" name=""/>
        <dsp:cNvSpPr/>
      </dsp:nvSpPr>
      <dsp:spPr>
        <a:xfrm>
          <a:off x="3657599" y="3142721"/>
          <a:ext cx="3522133" cy="770466"/>
        </a:xfrm>
        <a:prstGeom prst="roundRect">
          <a:avLst/>
        </a:prstGeom>
        <a:solidFill>
          <a:schemeClr val="lt1">
            <a:alpha val="90000"/>
            <a:hueOff val="0"/>
            <a:satOff val="0"/>
            <a:lumOff val="0"/>
            <a:alphaOff val="0"/>
          </a:schemeClr>
        </a:solidFill>
        <a:ln w="9525" cap="rnd" cmpd="sng" algn="ctr">
          <a:solidFill>
            <a:schemeClr val="accent6">
              <a:alpha val="90000"/>
              <a:hueOff val="0"/>
              <a:satOff val="0"/>
              <a:lumOff val="0"/>
              <a:alphaOff val="-3000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Whether extremely intelligent AI can be controlled</a:t>
          </a:r>
          <a:endParaRPr lang="en-US" sz="1900" kern="1200" dirty="0" smtClean="0"/>
        </a:p>
      </dsp:txBody>
      <dsp:txXfrm>
        <a:off x="3695210" y="3180332"/>
        <a:ext cx="3446911" cy="695244"/>
      </dsp:txXfrm>
    </dsp:sp>
    <dsp:sp modelId="{6A00EEE0-75C0-40B9-AB51-4EE2F4A78DB4}">
      <dsp:nvSpPr>
        <dsp:cNvPr id="0" name=""/>
        <dsp:cNvSpPr/>
      </dsp:nvSpPr>
      <dsp:spPr>
        <a:xfrm>
          <a:off x="3657599" y="4009496"/>
          <a:ext cx="3522133" cy="770466"/>
        </a:xfrm>
        <a:prstGeom prst="roundRect">
          <a:avLst/>
        </a:prstGeom>
        <a:solidFill>
          <a:schemeClr val="lt1">
            <a:alpha val="90000"/>
            <a:hueOff val="0"/>
            <a:satOff val="0"/>
            <a:lumOff val="0"/>
            <a:alphaOff val="0"/>
          </a:schemeClr>
        </a:solidFill>
        <a:ln w="9525" cap="rnd" cmpd="sng" algn="ctr">
          <a:solidFill>
            <a:schemeClr val="accent6">
              <a:alpha val="90000"/>
              <a:hueOff val="0"/>
              <a:satOff val="0"/>
              <a:lumOff val="0"/>
              <a:alphaOff val="-4000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Whether whole brain emulations will come before AI</a:t>
          </a:r>
          <a:endParaRPr lang="en-US" sz="1900" kern="1200" dirty="0"/>
        </a:p>
      </dsp:txBody>
      <dsp:txXfrm>
        <a:off x="3695210" y="4047107"/>
        <a:ext cx="3446911" cy="6952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1537295" y="-259852"/>
          <a:ext cx="1999081" cy="1999081"/>
        </a:xfrm>
        <a:prstGeom prst="blockArc">
          <a:avLst>
            <a:gd name="adj1" fmla="val 18900000"/>
            <a:gd name="adj2" fmla="val 2700000"/>
            <a:gd name="adj3" fmla="val 108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447164" y="381956"/>
          <a:ext cx="3362812" cy="715463"/>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87127"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Gain capabilities without proper authorization</a:t>
          </a:r>
          <a:endParaRPr lang="en-US" sz="2000" kern="1200" dirty="0"/>
        </a:p>
      </dsp:txBody>
      <dsp:txXfrm>
        <a:off x="447164" y="381956"/>
        <a:ext cx="3362812" cy="715463"/>
      </dsp:txXfrm>
    </dsp:sp>
    <dsp:sp modelId="{2AC0D6E8-8EF3-43A5-9713-B2E34E9F1B4E}">
      <dsp:nvSpPr>
        <dsp:cNvPr id="0" name=""/>
        <dsp:cNvSpPr/>
      </dsp:nvSpPr>
      <dsp:spPr>
        <a:xfrm>
          <a:off x="0" y="292523"/>
          <a:ext cx="894329" cy="894329"/>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833CEF-CD3D-497B-B5F1-94D7F428E406}">
      <dsp:nvSpPr>
        <dsp:cNvPr id="0" name=""/>
        <dsp:cNvSpPr/>
      </dsp:nvSpPr>
      <dsp:spPr>
        <a:xfrm rot="16200000">
          <a:off x="1243308" y="-1243308"/>
          <a:ext cx="2292439" cy="4779057"/>
        </a:xfrm>
        <a:prstGeom prst="round1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Knew More</a:t>
          </a:r>
          <a:endParaRPr lang="en-US" sz="3500" kern="1200" dirty="0"/>
        </a:p>
      </dsp:txBody>
      <dsp:txXfrm rot="5400000">
        <a:off x="-1" y="1"/>
        <a:ext cx="4779057" cy="1719329"/>
      </dsp:txXfrm>
    </dsp:sp>
    <dsp:sp modelId="{1B00B606-2662-4B43-A15A-62FDB267AEAA}">
      <dsp:nvSpPr>
        <dsp:cNvPr id="0" name=""/>
        <dsp:cNvSpPr/>
      </dsp:nvSpPr>
      <dsp:spPr>
        <a:xfrm>
          <a:off x="4779057" y="0"/>
          <a:ext cx="4779057" cy="2292439"/>
        </a:xfrm>
        <a:prstGeom prst="round1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Thought Faster</a:t>
          </a:r>
          <a:endParaRPr lang="en-US" sz="3500" kern="1200" dirty="0"/>
        </a:p>
      </dsp:txBody>
      <dsp:txXfrm>
        <a:off x="4779057" y="0"/>
        <a:ext cx="4779057" cy="1719329"/>
      </dsp:txXfrm>
    </dsp:sp>
    <dsp:sp modelId="{80F7FAD9-0D52-4CF4-A41E-37B93D835CB9}">
      <dsp:nvSpPr>
        <dsp:cNvPr id="0" name=""/>
        <dsp:cNvSpPr/>
      </dsp:nvSpPr>
      <dsp:spPr>
        <a:xfrm rot="10800000">
          <a:off x="0" y="2292439"/>
          <a:ext cx="4779057" cy="2292439"/>
        </a:xfrm>
        <a:prstGeom prst="round1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Were More The People We Wish We Were</a:t>
          </a:r>
          <a:endParaRPr lang="en-US" sz="3500" kern="1200" dirty="0"/>
        </a:p>
      </dsp:txBody>
      <dsp:txXfrm rot="10800000">
        <a:off x="0" y="2865549"/>
        <a:ext cx="4779057" cy="1719329"/>
      </dsp:txXfrm>
    </dsp:sp>
    <dsp:sp modelId="{EE5D474E-204D-40F9-9382-31680969FFDF}">
      <dsp:nvSpPr>
        <dsp:cNvPr id="0" name=""/>
        <dsp:cNvSpPr/>
      </dsp:nvSpPr>
      <dsp:spPr>
        <a:xfrm rot="5400000">
          <a:off x="6022365" y="1049130"/>
          <a:ext cx="2292439" cy="4779057"/>
        </a:xfrm>
        <a:prstGeom prst="round1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Had Grown Up Farther Together</a:t>
          </a:r>
          <a:endParaRPr lang="en-US" sz="3500" kern="1200" dirty="0"/>
        </a:p>
      </dsp:txBody>
      <dsp:txXfrm rot="-5400000">
        <a:off x="4779056" y="2865549"/>
        <a:ext cx="4779057" cy="1719329"/>
      </dsp:txXfrm>
    </dsp:sp>
    <dsp:sp modelId="{268B11A3-8060-47B0-8547-8789643AAB59}">
      <dsp:nvSpPr>
        <dsp:cNvPr id="0" name=""/>
        <dsp:cNvSpPr/>
      </dsp:nvSpPr>
      <dsp:spPr>
        <a:xfrm>
          <a:off x="3345339" y="1719329"/>
          <a:ext cx="2867434" cy="1146219"/>
        </a:xfrm>
        <a:prstGeom prst="roundRect">
          <a:avLst/>
        </a:prstGeom>
        <a:solidFill>
          <a:schemeClr val="accent1">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CEV</a:t>
          </a:r>
          <a:endParaRPr lang="en-US" sz="3500" kern="1200" dirty="0"/>
        </a:p>
      </dsp:txBody>
      <dsp:txXfrm>
        <a:off x="3401293" y="1775283"/>
        <a:ext cx="2755526" cy="103431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1461E9-6106-43B8-8A86-491B852A3376}">
      <dsp:nvSpPr>
        <dsp:cNvPr id="0" name=""/>
        <dsp:cNvSpPr/>
      </dsp:nvSpPr>
      <dsp:spPr>
        <a:xfrm>
          <a:off x="539" y="413872"/>
          <a:ext cx="1958294" cy="230387"/>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w="9525" cap="rnd" cmpd="sng" algn="ctr">
          <a:solidFill>
            <a:schemeClr val="accent1">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sp>
    <dsp:sp modelId="{FF1AEDA5-82DE-4B9D-9EE7-ACC5A2EEEDA1}">
      <dsp:nvSpPr>
        <dsp:cNvPr id="0" name=""/>
        <dsp:cNvSpPr/>
      </dsp:nvSpPr>
      <dsp:spPr>
        <a:xfrm>
          <a:off x="539" y="500397"/>
          <a:ext cx="143863" cy="143863"/>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E3FA93CD-3814-46B5-9B33-6D2D0F4BCA80}">
      <dsp:nvSpPr>
        <dsp:cNvPr id="0" name=""/>
        <dsp:cNvSpPr/>
      </dsp:nvSpPr>
      <dsp:spPr>
        <a:xfrm>
          <a:off x="539" y="0"/>
          <a:ext cx="1958294" cy="413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l" defTabSz="1111250">
            <a:lnSpc>
              <a:spcPct val="90000"/>
            </a:lnSpc>
            <a:spcBef>
              <a:spcPct val="0"/>
            </a:spcBef>
            <a:spcAft>
              <a:spcPct val="35000"/>
            </a:spcAft>
          </a:pPr>
          <a:r>
            <a:rPr lang="en-US" sz="2500" kern="1200" dirty="0" smtClean="0"/>
            <a:t>Bangs</a:t>
          </a:r>
          <a:endParaRPr lang="en-US" sz="2500" kern="1200" dirty="0"/>
        </a:p>
      </dsp:txBody>
      <dsp:txXfrm>
        <a:off x="539" y="0"/>
        <a:ext cx="1958294" cy="413872"/>
      </dsp:txXfrm>
    </dsp:sp>
    <dsp:sp modelId="{B37416D4-2C92-4B00-9C6D-4C4786AE48B6}">
      <dsp:nvSpPr>
        <dsp:cNvPr id="0" name=""/>
        <dsp:cNvSpPr/>
      </dsp:nvSpPr>
      <dsp:spPr>
        <a:xfrm>
          <a:off x="539" y="83573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971F0A69-24F7-4FCA-823B-9AD1140EB1C3}">
      <dsp:nvSpPr>
        <dsp:cNvPr id="0" name=""/>
        <dsp:cNvSpPr/>
      </dsp:nvSpPr>
      <dsp:spPr>
        <a:xfrm>
          <a:off x="137620" y="73999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Misuse of Nanotechnology</a:t>
          </a:r>
          <a:endParaRPr lang="en-US" sz="1400" kern="1200" dirty="0"/>
        </a:p>
      </dsp:txBody>
      <dsp:txXfrm>
        <a:off x="137620" y="739999"/>
        <a:ext cx="1821213" cy="335337"/>
      </dsp:txXfrm>
    </dsp:sp>
    <dsp:sp modelId="{3ABCB769-694C-4A2B-AF2F-14DAA9AA5064}">
      <dsp:nvSpPr>
        <dsp:cNvPr id="0" name=""/>
        <dsp:cNvSpPr/>
      </dsp:nvSpPr>
      <dsp:spPr>
        <a:xfrm>
          <a:off x="539" y="1171075"/>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6F54C903-A25E-4C57-A9F7-6B6852691CFA}">
      <dsp:nvSpPr>
        <dsp:cNvPr id="0" name=""/>
        <dsp:cNvSpPr/>
      </dsp:nvSpPr>
      <dsp:spPr>
        <a:xfrm>
          <a:off x="137620" y="1075336"/>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Nuclear Holocaust</a:t>
          </a:r>
        </a:p>
      </dsp:txBody>
      <dsp:txXfrm>
        <a:off x="137620" y="1075336"/>
        <a:ext cx="1821213" cy="335337"/>
      </dsp:txXfrm>
    </dsp:sp>
    <dsp:sp modelId="{6641E015-12BB-41E3-BACE-59DCA83BA25A}">
      <dsp:nvSpPr>
        <dsp:cNvPr id="0" name=""/>
        <dsp:cNvSpPr/>
      </dsp:nvSpPr>
      <dsp:spPr>
        <a:xfrm>
          <a:off x="539" y="1506413"/>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3448F9BF-E812-4E1F-A9C2-594878FA6D86}">
      <dsp:nvSpPr>
        <dsp:cNvPr id="0" name=""/>
        <dsp:cNvSpPr/>
      </dsp:nvSpPr>
      <dsp:spPr>
        <a:xfrm>
          <a:off x="137620" y="1410674"/>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Simulation</a:t>
          </a:r>
        </a:p>
      </dsp:txBody>
      <dsp:txXfrm>
        <a:off x="137620" y="1410674"/>
        <a:ext cx="1821213" cy="335337"/>
      </dsp:txXfrm>
    </dsp:sp>
    <dsp:sp modelId="{C1126FB7-408F-4F8D-B647-868C031C05B8}">
      <dsp:nvSpPr>
        <dsp:cNvPr id="0" name=""/>
        <dsp:cNvSpPr/>
      </dsp:nvSpPr>
      <dsp:spPr>
        <a:xfrm>
          <a:off x="539" y="1841750"/>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1672FB71-1959-4FBA-920E-C20876C1C0AC}">
      <dsp:nvSpPr>
        <dsp:cNvPr id="0" name=""/>
        <dsp:cNvSpPr/>
      </dsp:nvSpPr>
      <dsp:spPr>
        <a:xfrm>
          <a:off x="137620" y="1746012"/>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Genetic Engineering</a:t>
          </a:r>
        </a:p>
      </dsp:txBody>
      <dsp:txXfrm>
        <a:off x="137620" y="1746012"/>
        <a:ext cx="1821213" cy="335337"/>
      </dsp:txXfrm>
    </dsp:sp>
    <dsp:sp modelId="{BFA4847F-90EA-4069-84FA-6CFF1E1F74D5}">
      <dsp:nvSpPr>
        <dsp:cNvPr id="0" name=""/>
        <dsp:cNvSpPr/>
      </dsp:nvSpPr>
      <dsp:spPr>
        <a:xfrm>
          <a:off x="539" y="217708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E5201377-1800-4244-9530-ADBF7893B260}">
      <dsp:nvSpPr>
        <dsp:cNvPr id="0" name=""/>
        <dsp:cNvSpPr/>
      </dsp:nvSpPr>
      <dsp:spPr>
        <a:xfrm>
          <a:off x="137620" y="208134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Nanotechnology Accident</a:t>
          </a:r>
        </a:p>
      </dsp:txBody>
      <dsp:txXfrm>
        <a:off x="137620" y="2081349"/>
        <a:ext cx="1821213" cy="335337"/>
      </dsp:txXfrm>
    </dsp:sp>
    <dsp:sp modelId="{32A391EB-B45C-4E5E-81D6-BA3BBA97AC57}">
      <dsp:nvSpPr>
        <dsp:cNvPr id="0" name=""/>
        <dsp:cNvSpPr/>
      </dsp:nvSpPr>
      <dsp:spPr>
        <a:xfrm>
          <a:off x="539" y="2512426"/>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17996539-DFDF-4F5A-BCE5-710AC7FF11CF}">
      <dsp:nvSpPr>
        <dsp:cNvPr id="0" name=""/>
        <dsp:cNvSpPr/>
      </dsp:nvSpPr>
      <dsp:spPr>
        <a:xfrm>
          <a:off x="137620" y="2416687"/>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Physics Disaster</a:t>
          </a:r>
        </a:p>
      </dsp:txBody>
      <dsp:txXfrm>
        <a:off x="137620" y="2416687"/>
        <a:ext cx="1821213" cy="335337"/>
      </dsp:txXfrm>
    </dsp:sp>
    <dsp:sp modelId="{AEE95912-047C-490F-9644-840331376835}">
      <dsp:nvSpPr>
        <dsp:cNvPr id="0" name=""/>
        <dsp:cNvSpPr/>
      </dsp:nvSpPr>
      <dsp:spPr>
        <a:xfrm>
          <a:off x="539" y="2847763"/>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823C1BBD-650E-46F7-9778-73C68B146693}">
      <dsp:nvSpPr>
        <dsp:cNvPr id="0" name=""/>
        <dsp:cNvSpPr/>
      </dsp:nvSpPr>
      <dsp:spPr>
        <a:xfrm>
          <a:off x="137620" y="2752024"/>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Naturally Occurring Disease</a:t>
          </a:r>
        </a:p>
      </dsp:txBody>
      <dsp:txXfrm>
        <a:off x="137620" y="2752024"/>
        <a:ext cx="1821213" cy="335337"/>
      </dsp:txXfrm>
    </dsp:sp>
    <dsp:sp modelId="{906CE764-AD2B-4390-83C4-B77AE7886244}">
      <dsp:nvSpPr>
        <dsp:cNvPr id="0" name=""/>
        <dsp:cNvSpPr/>
      </dsp:nvSpPr>
      <dsp:spPr>
        <a:xfrm>
          <a:off x="539" y="3183101"/>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C6C4D6E9-E9FA-47D7-AAD7-E77F829BF021}">
      <dsp:nvSpPr>
        <dsp:cNvPr id="0" name=""/>
        <dsp:cNvSpPr/>
      </dsp:nvSpPr>
      <dsp:spPr>
        <a:xfrm>
          <a:off x="137620" y="3087362"/>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Asteroid / Comet</a:t>
          </a:r>
        </a:p>
      </dsp:txBody>
      <dsp:txXfrm>
        <a:off x="137620" y="3087362"/>
        <a:ext cx="1821213" cy="335337"/>
      </dsp:txXfrm>
    </dsp:sp>
    <dsp:sp modelId="{785A1C49-CD6D-4F02-B0B5-823229951B8D}">
      <dsp:nvSpPr>
        <dsp:cNvPr id="0" name=""/>
        <dsp:cNvSpPr/>
      </dsp:nvSpPr>
      <dsp:spPr>
        <a:xfrm>
          <a:off x="539" y="351843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D45EF5F6-DC2E-40FF-AC60-2F90ACF277E5}">
      <dsp:nvSpPr>
        <dsp:cNvPr id="0" name=""/>
        <dsp:cNvSpPr/>
      </dsp:nvSpPr>
      <dsp:spPr>
        <a:xfrm>
          <a:off x="137620" y="342269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Global Warming</a:t>
          </a:r>
        </a:p>
      </dsp:txBody>
      <dsp:txXfrm>
        <a:off x="137620" y="3422699"/>
        <a:ext cx="1821213" cy="335337"/>
      </dsp:txXfrm>
    </dsp:sp>
    <dsp:sp modelId="{A3EEF2D8-DED5-4159-8B88-06BF11DE09B9}">
      <dsp:nvSpPr>
        <dsp:cNvPr id="0" name=""/>
        <dsp:cNvSpPr/>
      </dsp:nvSpPr>
      <dsp:spPr>
        <a:xfrm>
          <a:off x="2056748" y="413872"/>
          <a:ext cx="1958294" cy="230387"/>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w="9525" cap="rnd" cmpd="sng" algn="ctr">
          <a:solidFill>
            <a:schemeClr val="accent1">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sp>
    <dsp:sp modelId="{BDB96FB8-4E78-45C8-9901-9181362D7295}">
      <dsp:nvSpPr>
        <dsp:cNvPr id="0" name=""/>
        <dsp:cNvSpPr/>
      </dsp:nvSpPr>
      <dsp:spPr>
        <a:xfrm>
          <a:off x="2056748" y="500397"/>
          <a:ext cx="143863" cy="143863"/>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A93674F1-33C4-47C7-9A76-7EA1C0429A82}">
      <dsp:nvSpPr>
        <dsp:cNvPr id="0" name=""/>
        <dsp:cNvSpPr/>
      </dsp:nvSpPr>
      <dsp:spPr>
        <a:xfrm>
          <a:off x="2056748" y="0"/>
          <a:ext cx="1958294" cy="413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l" defTabSz="1111250">
            <a:lnSpc>
              <a:spcPct val="90000"/>
            </a:lnSpc>
            <a:spcBef>
              <a:spcPct val="0"/>
            </a:spcBef>
            <a:spcAft>
              <a:spcPct val="35000"/>
            </a:spcAft>
          </a:pPr>
          <a:r>
            <a:rPr lang="en-US" sz="2500" kern="1200" dirty="0" smtClean="0"/>
            <a:t>Crunches</a:t>
          </a:r>
          <a:endParaRPr lang="en-US" sz="2500" kern="1200" dirty="0"/>
        </a:p>
      </dsp:txBody>
      <dsp:txXfrm>
        <a:off x="2056748" y="0"/>
        <a:ext cx="1958294" cy="413872"/>
      </dsp:txXfrm>
    </dsp:sp>
    <dsp:sp modelId="{AEFEBDAA-3997-4BB8-AB32-F920C351F6C6}">
      <dsp:nvSpPr>
        <dsp:cNvPr id="0" name=""/>
        <dsp:cNvSpPr/>
      </dsp:nvSpPr>
      <dsp:spPr>
        <a:xfrm>
          <a:off x="2056748" y="83573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47B68524-CB48-43F8-838C-78C2BED59EB8}">
      <dsp:nvSpPr>
        <dsp:cNvPr id="0" name=""/>
        <dsp:cNvSpPr/>
      </dsp:nvSpPr>
      <dsp:spPr>
        <a:xfrm>
          <a:off x="2193829" y="73999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Resource Depletion</a:t>
          </a:r>
          <a:endParaRPr lang="en-US" sz="1400" kern="1200" dirty="0"/>
        </a:p>
      </dsp:txBody>
      <dsp:txXfrm>
        <a:off x="2193829" y="739999"/>
        <a:ext cx="1821213" cy="335337"/>
      </dsp:txXfrm>
    </dsp:sp>
    <dsp:sp modelId="{0F939F43-B3AD-400C-9031-74E30A778404}">
      <dsp:nvSpPr>
        <dsp:cNvPr id="0" name=""/>
        <dsp:cNvSpPr/>
      </dsp:nvSpPr>
      <dsp:spPr>
        <a:xfrm>
          <a:off x="2056748" y="1171075"/>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6ECF83C8-C2FE-4740-801E-76D88A176353}">
      <dsp:nvSpPr>
        <dsp:cNvPr id="0" name=""/>
        <dsp:cNvSpPr/>
      </dsp:nvSpPr>
      <dsp:spPr>
        <a:xfrm>
          <a:off x="2193829" y="1075336"/>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Misguided World Government</a:t>
          </a:r>
          <a:endParaRPr lang="en-US" sz="1400" kern="1200" dirty="0"/>
        </a:p>
      </dsp:txBody>
      <dsp:txXfrm>
        <a:off x="2193829" y="1075336"/>
        <a:ext cx="1821213" cy="335337"/>
      </dsp:txXfrm>
    </dsp:sp>
    <dsp:sp modelId="{2E129101-BF1D-4166-BBAC-3E57337BD622}">
      <dsp:nvSpPr>
        <dsp:cNvPr id="0" name=""/>
        <dsp:cNvSpPr/>
      </dsp:nvSpPr>
      <dsp:spPr>
        <a:xfrm>
          <a:off x="2056748" y="1506413"/>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C96D6BE8-F87C-41F4-993D-AE4234D20430}">
      <dsp:nvSpPr>
        <dsp:cNvPr id="0" name=""/>
        <dsp:cNvSpPr/>
      </dsp:nvSpPr>
      <dsp:spPr>
        <a:xfrm>
          <a:off x="2193829" y="1410674"/>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Technological Arrest</a:t>
          </a:r>
        </a:p>
      </dsp:txBody>
      <dsp:txXfrm>
        <a:off x="2193829" y="1410674"/>
        <a:ext cx="1821213" cy="335337"/>
      </dsp:txXfrm>
    </dsp:sp>
    <dsp:sp modelId="{B02D70E5-3AA9-4066-928B-C8F88FD5D213}">
      <dsp:nvSpPr>
        <dsp:cNvPr id="0" name=""/>
        <dsp:cNvSpPr/>
      </dsp:nvSpPr>
      <dsp:spPr>
        <a:xfrm>
          <a:off x="4112957" y="413872"/>
          <a:ext cx="1958294" cy="230387"/>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w="9525" cap="rnd" cmpd="sng" algn="ctr">
          <a:solidFill>
            <a:schemeClr val="accent1">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sp>
    <dsp:sp modelId="{75093ECE-19EF-4F3F-8752-51DFB5D6B9AF}">
      <dsp:nvSpPr>
        <dsp:cNvPr id="0" name=""/>
        <dsp:cNvSpPr/>
      </dsp:nvSpPr>
      <dsp:spPr>
        <a:xfrm>
          <a:off x="4112957" y="500397"/>
          <a:ext cx="143863" cy="143863"/>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27F31FBC-C5E7-4834-BA4A-44651E400E18}">
      <dsp:nvSpPr>
        <dsp:cNvPr id="0" name=""/>
        <dsp:cNvSpPr/>
      </dsp:nvSpPr>
      <dsp:spPr>
        <a:xfrm>
          <a:off x="4112957" y="0"/>
          <a:ext cx="1958294" cy="413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l" defTabSz="1111250">
            <a:lnSpc>
              <a:spcPct val="90000"/>
            </a:lnSpc>
            <a:spcBef>
              <a:spcPct val="0"/>
            </a:spcBef>
            <a:spcAft>
              <a:spcPct val="35000"/>
            </a:spcAft>
          </a:pPr>
          <a:r>
            <a:rPr lang="en-US" sz="2500" kern="1200" dirty="0" smtClean="0"/>
            <a:t>Shrieks</a:t>
          </a:r>
          <a:endParaRPr lang="en-US" sz="2500" kern="1200" dirty="0"/>
        </a:p>
      </dsp:txBody>
      <dsp:txXfrm>
        <a:off x="4112957" y="0"/>
        <a:ext cx="1958294" cy="413872"/>
      </dsp:txXfrm>
    </dsp:sp>
    <dsp:sp modelId="{671A3AC5-C8EF-4794-A496-F6A6D932F5DD}">
      <dsp:nvSpPr>
        <dsp:cNvPr id="0" name=""/>
        <dsp:cNvSpPr/>
      </dsp:nvSpPr>
      <dsp:spPr>
        <a:xfrm>
          <a:off x="4112957" y="83573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4A761B3D-58B5-471E-A9CB-C090E1803751}">
      <dsp:nvSpPr>
        <dsp:cNvPr id="0" name=""/>
        <dsp:cNvSpPr/>
      </dsp:nvSpPr>
      <dsp:spPr>
        <a:xfrm>
          <a:off x="4250037" y="73999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Transcending Upload Takeover</a:t>
          </a:r>
          <a:endParaRPr lang="en-US" sz="1400" kern="1200" dirty="0"/>
        </a:p>
      </dsp:txBody>
      <dsp:txXfrm>
        <a:off x="4250037" y="739999"/>
        <a:ext cx="1821213" cy="335337"/>
      </dsp:txXfrm>
    </dsp:sp>
    <dsp:sp modelId="{D7F74A43-1E3C-4D47-8B05-B0EE02E47C17}">
      <dsp:nvSpPr>
        <dsp:cNvPr id="0" name=""/>
        <dsp:cNvSpPr/>
      </dsp:nvSpPr>
      <dsp:spPr>
        <a:xfrm>
          <a:off x="4112957" y="1171075"/>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F38EC2BF-D064-4145-912D-B7FA9A1ABE03}">
      <dsp:nvSpPr>
        <dsp:cNvPr id="0" name=""/>
        <dsp:cNvSpPr/>
      </dsp:nvSpPr>
      <dsp:spPr>
        <a:xfrm>
          <a:off x="4250037" y="1075336"/>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Flawed ASI</a:t>
          </a:r>
        </a:p>
      </dsp:txBody>
      <dsp:txXfrm>
        <a:off x="4250037" y="1075336"/>
        <a:ext cx="1821213" cy="335337"/>
      </dsp:txXfrm>
    </dsp:sp>
    <dsp:sp modelId="{AFC55107-DAD0-4C3E-B958-064C6CE9F2F1}">
      <dsp:nvSpPr>
        <dsp:cNvPr id="0" name=""/>
        <dsp:cNvSpPr/>
      </dsp:nvSpPr>
      <dsp:spPr>
        <a:xfrm>
          <a:off x="4112957" y="1506413"/>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44ABB9A0-C8C8-469C-8C6D-CCC207E725B2}">
      <dsp:nvSpPr>
        <dsp:cNvPr id="0" name=""/>
        <dsp:cNvSpPr/>
      </dsp:nvSpPr>
      <dsp:spPr>
        <a:xfrm>
          <a:off x="4250037" y="1410674"/>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Oppressive Regime</a:t>
          </a:r>
        </a:p>
      </dsp:txBody>
      <dsp:txXfrm>
        <a:off x="4250037" y="1410674"/>
        <a:ext cx="1821213" cy="335337"/>
      </dsp:txXfrm>
    </dsp:sp>
    <dsp:sp modelId="{500FC5BF-FDED-4F7D-9880-6F0E9E82E42D}">
      <dsp:nvSpPr>
        <dsp:cNvPr id="0" name=""/>
        <dsp:cNvSpPr/>
      </dsp:nvSpPr>
      <dsp:spPr>
        <a:xfrm>
          <a:off x="6169166" y="413872"/>
          <a:ext cx="1958294" cy="230387"/>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w="9525" cap="rnd" cmpd="sng" algn="ctr">
          <a:solidFill>
            <a:schemeClr val="accent1">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sp>
    <dsp:sp modelId="{AA511966-1C10-46CD-845D-919E7627ED5F}">
      <dsp:nvSpPr>
        <dsp:cNvPr id="0" name=""/>
        <dsp:cNvSpPr/>
      </dsp:nvSpPr>
      <dsp:spPr>
        <a:xfrm>
          <a:off x="6169166" y="500397"/>
          <a:ext cx="143863" cy="143863"/>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01CD03F1-0107-4A4C-9743-E8ACBC1E901E}">
      <dsp:nvSpPr>
        <dsp:cNvPr id="0" name=""/>
        <dsp:cNvSpPr/>
      </dsp:nvSpPr>
      <dsp:spPr>
        <a:xfrm>
          <a:off x="6169166" y="0"/>
          <a:ext cx="1958294" cy="413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l" defTabSz="1111250">
            <a:lnSpc>
              <a:spcPct val="90000"/>
            </a:lnSpc>
            <a:spcBef>
              <a:spcPct val="0"/>
            </a:spcBef>
            <a:spcAft>
              <a:spcPct val="35000"/>
            </a:spcAft>
          </a:pPr>
          <a:r>
            <a:rPr lang="en-US" sz="2500" kern="1200" dirty="0" smtClean="0"/>
            <a:t>Whimpers</a:t>
          </a:r>
          <a:endParaRPr lang="en-US" sz="2500" kern="1200" dirty="0"/>
        </a:p>
      </dsp:txBody>
      <dsp:txXfrm>
        <a:off x="6169166" y="0"/>
        <a:ext cx="1958294" cy="413872"/>
      </dsp:txXfrm>
    </dsp:sp>
    <dsp:sp modelId="{3FA92209-B78E-4AD0-A9D3-37A2B66CBE50}">
      <dsp:nvSpPr>
        <dsp:cNvPr id="0" name=""/>
        <dsp:cNvSpPr/>
      </dsp:nvSpPr>
      <dsp:spPr>
        <a:xfrm>
          <a:off x="6169166" y="83573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C387E06E-AF8D-4CEE-9F49-A49D4F98F7F8}">
      <dsp:nvSpPr>
        <dsp:cNvPr id="0" name=""/>
        <dsp:cNvSpPr/>
      </dsp:nvSpPr>
      <dsp:spPr>
        <a:xfrm>
          <a:off x="6306246" y="73999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Potential Eroded By Evolution</a:t>
          </a:r>
          <a:endParaRPr lang="en-US" sz="1400" kern="1200" dirty="0"/>
        </a:p>
      </dsp:txBody>
      <dsp:txXfrm>
        <a:off x="6306246" y="739999"/>
        <a:ext cx="1821213" cy="335337"/>
      </dsp:txXfrm>
    </dsp:sp>
    <dsp:sp modelId="{F7EFEF17-B21E-4219-B41C-524B8CEEA63F}">
      <dsp:nvSpPr>
        <dsp:cNvPr id="0" name=""/>
        <dsp:cNvSpPr/>
      </dsp:nvSpPr>
      <dsp:spPr>
        <a:xfrm>
          <a:off x="6169166" y="1171075"/>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70129E3F-4471-415D-87F6-3526132DDF25}">
      <dsp:nvSpPr>
        <dsp:cNvPr id="0" name=""/>
        <dsp:cNvSpPr/>
      </dsp:nvSpPr>
      <dsp:spPr>
        <a:xfrm>
          <a:off x="6306246" y="1075336"/>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Killed By Aliens</a:t>
          </a:r>
          <a:endParaRPr lang="en-US" sz="1400" kern="1200" dirty="0"/>
        </a:p>
      </dsp:txBody>
      <dsp:txXfrm>
        <a:off x="6306246" y="1075336"/>
        <a:ext cx="1821213" cy="33533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4CC5D-4588-43BC-8279-E12A110AEA7D}">
      <dsp:nvSpPr>
        <dsp:cNvPr id="0" name=""/>
        <dsp:cNvSpPr/>
      </dsp:nvSpPr>
      <dsp:spPr>
        <a:xfrm>
          <a:off x="0" y="3735163"/>
          <a:ext cx="9149154" cy="817162"/>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AI can become a </a:t>
          </a:r>
          <a:r>
            <a:rPr lang="en-US" sz="2400" kern="1200" dirty="0" err="1" smtClean="0"/>
            <a:t>Nanomanager</a:t>
          </a:r>
          <a:endParaRPr lang="en-US" sz="2400" kern="1200" dirty="0"/>
        </a:p>
      </dsp:txBody>
      <dsp:txXfrm>
        <a:off x="0" y="3735163"/>
        <a:ext cx="9149154" cy="441267"/>
      </dsp:txXfrm>
    </dsp:sp>
    <dsp:sp modelId="{6D0BF18E-D996-4CD7-BC96-76146F2E38EC}">
      <dsp:nvSpPr>
        <dsp:cNvPr id="0" name=""/>
        <dsp:cNvSpPr/>
      </dsp:nvSpPr>
      <dsp:spPr>
        <a:xfrm>
          <a:off x="0" y="4160087"/>
          <a:ext cx="4574576" cy="375894"/>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smtClean="0"/>
            <a:t>AI – SW</a:t>
          </a:r>
        </a:p>
      </dsp:txBody>
      <dsp:txXfrm>
        <a:off x="0" y="4160087"/>
        <a:ext cx="4574576" cy="375894"/>
      </dsp:txXfrm>
    </dsp:sp>
    <dsp:sp modelId="{B4FA56FF-5174-4CC8-AE21-2E96450AE9DC}">
      <dsp:nvSpPr>
        <dsp:cNvPr id="0" name=""/>
        <dsp:cNvSpPr/>
      </dsp:nvSpPr>
      <dsp:spPr>
        <a:xfrm>
          <a:off x="4574577" y="4160087"/>
          <a:ext cx="4574576" cy="375894"/>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smtClean="0"/>
            <a:t>Nanotechnology - HW</a:t>
          </a:r>
          <a:endParaRPr lang="en-US" sz="2400" kern="1200" dirty="0"/>
        </a:p>
      </dsp:txBody>
      <dsp:txXfrm>
        <a:off x="4574577" y="4160087"/>
        <a:ext cx="4574576" cy="375894"/>
      </dsp:txXfrm>
    </dsp:sp>
    <dsp:sp modelId="{57D69F00-A94D-4195-B7E2-615B7497E80A}">
      <dsp:nvSpPr>
        <dsp:cNvPr id="0" name=""/>
        <dsp:cNvSpPr/>
      </dsp:nvSpPr>
      <dsp:spPr>
        <a:xfrm rot="10800000">
          <a:off x="0" y="2490624"/>
          <a:ext cx="9149154" cy="1256795"/>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Biological life has been defending against invasive replicators since creation</a:t>
          </a:r>
          <a:endParaRPr lang="en-US" sz="2400" kern="1200" dirty="0"/>
        </a:p>
      </dsp:txBody>
      <dsp:txXfrm rot="10800000">
        <a:off x="0" y="2490624"/>
        <a:ext cx="9149154" cy="816628"/>
      </dsp:txXfrm>
    </dsp:sp>
    <dsp:sp modelId="{1273A667-AEC6-4BB3-B03A-1C47C2F9B94C}">
      <dsp:nvSpPr>
        <dsp:cNvPr id="0" name=""/>
        <dsp:cNvSpPr/>
      </dsp:nvSpPr>
      <dsp:spPr>
        <a:xfrm rot="10800000">
          <a:off x="0" y="1246086"/>
          <a:ext cx="9149154" cy="1256795"/>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Replicators are physical systems</a:t>
          </a:r>
          <a:endParaRPr lang="en-US" sz="2400" kern="1200" dirty="0"/>
        </a:p>
      </dsp:txBody>
      <dsp:txXfrm rot="10800000">
        <a:off x="0" y="1246086"/>
        <a:ext cx="9149154" cy="816628"/>
      </dsp:txXfrm>
    </dsp:sp>
    <dsp:sp modelId="{0EEA3967-57B6-4AED-A069-2722C2EE3CD6}">
      <dsp:nvSpPr>
        <dsp:cNvPr id="0" name=""/>
        <dsp:cNvSpPr/>
      </dsp:nvSpPr>
      <dsp:spPr>
        <a:xfrm rot="10800000">
          <a:off x="0" y="970"/>
          <a:ext cx="9149154" cy="1256795"/>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Success is probable based on our experiences</a:t>
          </a:r>
          <a:endParaRPr lang="en-US" sz="2400" kern="1200" dirty="0"/>
        </a:p>
      </dsp:txBody>
      <dsp:txXfrm rot="10800000">
        <a:off x="0" y="970"/>
        <a:ext cx="9149154" cy="816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7D673-DB68-455F-B10E-85A255A89632}">
      <dsp:nvSpPr>
        <dsp:cNvPr id="0" name=""/>
        <dsp:cNvSpPr/>
      </dsp:nvSpPr>
      <dsp:spPr>
        <a:xfrm>
          <a:off x="1081619" y="0"/>
          <a:ext cx="5418667" cy="5418667"/>
        </a:xfrm>
        <a:prstGeom prst="triangle">
          <a:avLst/>
        </a:prstGeom>
        <a:gradFill rotWithShape="0">
          <a:gsLst>
            <a:gs pos="0">
              <a:schemeClr val="accent2">
                <a:shade val="50000"/>
                <a:hueOff val="0"/>
                <a:satOff val="0"/>
                <a:lumOff val="0"/>
                <a:alphaOff val="0"/>
                <a:tint val="98000"/>
                <a:lumMod val="100000"/>
              </a:schemeClr>
            </a:gs>
            <a:gs pos="100000">
              <a:schemeClr val="accent2">
                <a:shade val="5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50FDB95-B69C-4F4E-959E-7844BA331EF8}">
      <dsp:nvSpPr>
        <dsp:cNvPr id="0" name=""/>
        <dsp:cNvSpPr/>
      </dsp:nvSpPr>
      <dsp:spPr>
        <a:xfrm>
          <a:off x="3657599" y="542395"/>
          <a:ext cx="3522133" cy="770466"/>
        </a:xfrm>
        <a:prstGeom prst="roundRect">
          <a:avLst/>
        </a:prstGeom>
        <a:solidFill>
          <a:schemeClr val="lt1">
            <a:alpha val="90000"/>
            <a:hueOff val="0"/>
            <a:satOff val="0"/>
            <a:lumOff val="0"/>
            <a:alphaOff val="0"/>
          </a:schemeClr>
        </a:solidFill>
        <a:ln w="9525" cap="rnd" cmpd="sng" algn="ctr">
          <a:solidFill>
            <a:schemeClr val="accent2">
              <a:shade val="5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smtClean="0"/>
            <a:t>Timeline for development</a:t>
          </a:r>
          <a:endParaRPr lang="en-US" sz="1900" kern="1200" dirty="0"/>
        </a:p>
      </dsp:txBody>
      <dsp:txXfrm>
        <a:off x="3695210" y="580006"/>
        <a:ext cx="3446911" cy="695244"/>
      </dsp:txXfrm>
    </dsp:sp>
    <dsp:sp modelId="{111A13E7-94F6-4397-9D54-2AFA0FAB15D4}">
      <dsp:nvSpPr>
        <dsp:cNvPr id="0" name=""/>
        <dsp:cNvSpPr/>
      </dsp:nvSpPr>
      <dsp:spPr>
        <a:xfrm>
          <a:off x="3657599" y="1409170"/>
          <a:ext cx="3522133" cy="770466"/>
        </a:xfrm>
        <a:prstGeom prst="roundRect">
          <a:avLst/>
        </a:prstGeom>
        <a:solidFill>
          <a:schemeClr val="lt1">
            <a:alpha val="90000"/>
            <a:hueOff val="0"/>
            <a:satOff val="0"/>
            <a:lumOff val="0"/>
            <a:alphaOff val="0"/>
          </a:schemeClr>
        </a:solidFill>
        <a:ln w="9525" cap="rnd" cmpd="sng" algn="ctr">
          <a:solidFill>
            <a:schemeClr val="accent2">
              <a:shade val="50000"/>
              <a:hueOff val="63551"/>
              <a:satOff val="16615"/>
              <a:lumOff val="14083"/>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Order of research progression</a:t>
          </a:r>
          <a:endParaRPr lang="en-US" sz="1900" kern="1200" dirty="0" smtClean="0"/>
        </a:p>
      </dsp:txBody>
      <dsp:txXfrm>
        <a:off x="3695210" y="1446781"/>
        <a:ext cx="3446911" cy="695244"/>
      </dsp:txXfrm>
    </dsp:sp>
    <dsp:sp modelId="{7CC6F420-07EB-46B2-B24A-2F479197B479}">
      <dsp:nvSpPr>
        <dsp:cNvPr id="0" name=""/>
        <dsp:cNvSpPr/>
      </dsp:nvSpPr>
      <dsp:spPr>
        <a:xfrm>
          <a:off x="3657599" y="2275945"/>
          <a:ext cx="3522133" cy="770466"/>
        </a:xfrm>
        <a:prstGeom prst="roundRect">
          <a:avLst/>
        </a:prstGeom>
        <a:solidFill>
          <a:schemeClr val="lt1">
            <a:alpha val="90000"/>
            <a:hueOff val="0"/>
            <a:satOff val="0"/>
            <a:lumOff val="0"/>
            <a:alphaOff val="0"/>
          </a:schemeClr>
        </a:solidFill>
        <a:ln w="9525" cap="rnd" cmpd="sng" algn="ctr">
          <a:solidFill>
            <a:schemeClr val="accent2">
              <a:shade val="50000"/>
              <a:hueOff val="127102"/>
              <a:satOff val="33230"/>
              <a:lumOff val="28166"/>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smtClean="0"/>
            <a:t>How quickly weapons can be assembled</a:t>
          </a:r>
          <a:endParaRPr lang="en-US" sz="1900" kern="1200" dirty="0" smtClean="0"/>
        </a:p>
      </dsp:txBody>
      <dsp:txXfrm>
        <a:off x="3695210" y="2313556"/>
        <a:ext cx="3446911" cy="695244"/>
      </dsp:txXfrm>
    </dsp:sp>
    <dsp:sp modelId="{90CA1669-762C-49B6-82C4-CF32FB6F3AFD}">
      <dsp:nvSpPr>
        <dsp:cNvPr id="0" name=""/>
        <dsp:cNvSpPr/>
      </dsp:nvSpPr>
      <dsp:spPr>
        <a:xfrm>
          <a:off x="3657599" y="3142721"/>
          <a:ext cx="3522133" cy="770466"/>
        </a:xfrm>
        <a:prstGeom prst="roundRect">
          <a:avLst/>
        </a:prstGeom>
        <a:solidFill>
          <a:schemeClr val="lt1">
            <a:alpha val="90000"/>
            <a:hueOff val="0"/>
            <a:satOff val="0"/>
            <a:lumOff val="0"/>
            <a:alphaOff val="0"/>
          </a:schemeClr>
        </a:solidFill>
        <a:ln w="9525" cap="rnd" cmpd="sng" algn="ctr">
          <a:solidFill>
            <a:schemeClr val="accent2">
              <a:shade val="50000"/>
              <a:hueOff val="127102"/>
              <a:satOff val="33230"/>
              <a:lumOff val="28166"/>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smtClean="0"/>
            <a:t>Surveillance capabilities of tools</a:t>
          </a:r>
          <a:endParaRPr lang="en-US" sz="1900" kern="1200" dirty="0" smtClean="0"/>
        </a:p>
      </dsp:txBody>
      <dsp:txXfrm>
        <a:off x="3695210" y="3180332"/>
        <a:ext cx="3446911" cy="695244"/>
      </dsp:txXfrm>
    </dsp:sp>
    <dsp:sp modelId="{EC760EDE-68A6-4611-967E-22CBD92C9040}">
      <dsp:nvSpPr>
        <dsp:cNvPr id="0" name=""/>
        <dsp:cNvSpPr/>
      </dsp:nvSpPr>
      <dsp:spPr>
        <a:xfrm>
          <a:off x="3657599" y="4009496"/>
          <a:ext cx="3522133" cy="770466"/>
        </a:xfrm>
        <a:prstGeom prst="roundRect">
          <a:avLst/>
        </a:prstGeom>
        <a:solidFill>
          <a:schemeClr val="lt1">
            <a:alpha val="90000"/>
            <a:hueOff val="0"/>
            <a:satOff val="0"/>
            <a:lumOff val="0"/>
            <a:alphaOff val="0"/>
          </a:schemeClr>
        </a:solidFill>
        <a:ln w="9525" cap="rnd" cmpd="sng" algn="ctr">
          <a:solidFill>
            <a:schemeClr val="accent2">
              <a:shade val="50000"/>
              <a:hueOff val="63551"/>
              <a:satOff val="16615"/>
              <a:lumOff val="14083"/>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smtClean="0"/>
            <a:t>Whether tools are made outside of human control</a:t>
          </a:r>
          <a:endParaRPr lang="en-US" sz="1900" kern="1200" dirty="0" smtClean="0"/>
        </a:p>
      </dsp:txBody>
      <dsp:txXfrm>
        <a:off x="3695210" y="4047107"/>
        <a:ext cx="3446911" cy="6952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41E55-6AC5-4DE7-B3EB-EE1785E7A83A}">
      <dsp:nvSpPr>
        <dsp:cNvPr id="0" name=""/>
        <dsp:cNvSpPr/>
      </dsp:nvSpPr>
      <dsp:spPr>
        <a:xfrm>
          <a:off x="3668716" y="1743075"/>
          <a:ext cx="1646229" cy="1636710"/>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Threat Modeling</a:t>
          </a:r>
          <a:endParaRPr lang="en-US" sz="2000" kern="1200" dirty="0"/>
        </a:p>
      </dsp:txBody>
      <dsp:txXfrm>
        <a:off x="3909801" y="1982766"/>
        <a:ext cx="1164059" cy="1157328"/>
      </dsp:txXfrm>
    </dsp:sp>
    <dsp:sp modelId="{1AABD19E-821E-4022-B348-27F576959DE6}">
      <dsp:nvSpPr>
        <dsp:cNvPr id="0" name=""/>
        <dsp:cNvSpPr/>
      </dsp:nvSpPr>
      <dsp:spPr>
        <a:xfrm rot="16200000">
          <a:off x="4387546" y="1323280"/>
          <a:ext cx="208569" cy="457868"/>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4418832" y="1446140"/>
        <a:ext cx="145998" cy="274720"/>
      </dsp:txXfrm>
    </dsp:sp>
    <dsp:sp modelId="{BDD8EF8E-D117-4B1E-A2D3-1A01A30593A4}">
      <dsp:nvSpPr>
        <dsp:cNvPr id="0" name=""/>
        <dsp:cNvSpPr/>
      </dsp:nvSpPr>
      <dsp:spPr>
        <a:xfrm>
          <a:off x="3654423" y="2876"/>
          <a:ext cx="1674815" cy="1346672"/>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Adversarial Perspective</a:t>
          </a:r>
          <a:endParaRPr lang="en-US" sz="1600" kern="1200" dirty="0"/>
        </a:p>
      </dsp:txBody>
      <dsp:txXfrm>
        <a:off x="3899694" y="200092"/>
        <a:ext cx="1184273" cy="952240"/>
      </dsp:txXfrm>
    </dsp:sp>
    <dsp:sp modelId="{3359125B-5B0F-4DF6-9D65-9DCFD697BC3B}">
      <dsp:nvSpPr>
        <dsp:cNvPr id="0" name=""/>
        <dsp:cNvSpPr/>
      </dsp:nvSpPr>
      <dsp:spPr>
        <a:xfrm rot="22464">
          <a:off x="5430377" y="2339538"/>
          <a:ext cx="278141" cy="457868"/>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430378" y="2430839"/>
        <a:ext cx="194699" cy="274720"/>
      </dsp:txXfrm>
    </dsp:sp>
    <dsp:sp modelId="{4B8C5DFC-2FBA-4B18-B6A0-0E6D528383F1}">
      <dsp:nvSpPr>
        <dsp:cNvPr id="0" name=""/>
        <dsp:cNvSpPr/>
      </dsp:nvSpPr>
      <dsp:spPr>
        <a:xfrm>
          <a:off x="5839684" y="1902374"/>
          <a:ext cx="1674815" cy="1346672"/>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Threat Profiling</a:t>
          </a:r>
        </a:p>
      </dsp:txBody>
      <dsp:txXfrm>
        <a:off x="6084955" y="2099590"/>
        <a:ext cx="1184273" cy="952240"/>
      </dsp:txXfrm>
    </dsp:sp>
    <dsp:sp modelId="{A3C1AB69-6DE7-4077-BAC1-60BC2B90713F}">
      <dsp:nvSpPr>
        <dsp:cNvPr id="0" name=""/>
        <dsp:cNvSpPr/>
      </dsp:nvSpPr>
      <dsp:spPr>
        <a:xfrm rot="5400000">
          <a:off x="4387546" y="3341712"/>
          <a:ext cx="208569" cy="457868"/>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4418832" y="3402001"/>
        <a:ext cx="145998" cy="274720"/>
      </dsp:txXfrm>
    </dsp:sp>
    <dsp:sp modelId="{805CADA8-D5AA-4444-9FB5-C3DC109D565C}">
      <dsp:nvSpPr>
        <dsp:cNvPr id="0" name=""/>
        <dsp:cNvSpPr/>
      </dsp:nvSpPr>
      <dsp:spPr>
        <a:xfrm>
          <a:off x="3654423" y="3773313"/>
          <a:ext cx="1674815" cy="1346672"/>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Creating Models</a:t>
          </a:r>
        </a:p>
      </dsp:txBody>
      <dsp:txXfrm>
        <a:off x="3899694" y="3970529"/>
        <a:ext cx="1184273" cy="952240"/>
      </dsp:txXfrm>
    </dsp:sp>
    <dsp:sp modelId="{2FB2449D-C99F-446D-A215-8A672719B62F}">
      <dsp:nvSpPr>
        <dsp:cNvPr id="0" name=""/>
        <dsp:cNvSpPr/>
      </dsp:nvSpPr>
      <dsp:spPr>
        <a:xfrm rot="10800000">
          <a:off x="3253735" y="2332496"/>
          <a:ext cx="293253" cy="457868"/>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10800000">
        <a:off x="3341711" y="2424070"/>
        <a:ext cx="205277" cy="274720"/>
      </dsp:txXfrm>
    </dsp:sp>
    <dsp:sp modelId="{749BDF93-40B2-492D-AE65-8C3F4EB1CEA1}">
      <dsp:nvSpPr>
        <dsp:cNvPr id="0" name=""/>
        <dsp:cNvSpPr/>
      </dsp:nvSpPr>
      <dsp:spPr>
        <a:xfrm>
          <a:off x="1440592" y="1888094"/>
          <a:ext cx="1674815" cy="1346672"/>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Testing Derived from Threat Models</a:t>
          </a:r>
          <a:endParaRPr lang="en-US" sz="1600" kern="1200" dirty="0"/>
        </a:p>
      </dsp:txBody>
      <dsp:txXfrm>
        <a:off x="1685863" y="2085310"/>
        <a:ext cx="1184273" cy="952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5332519" y="-816631"/>
          <a:ext cx="6349724" cy="6349724"/>
        </a:xfrm>
        <a:prstGeom prst="blockArc">
          <a:avLst>
            <a:gd name="adj1" fmla="val 18900000"/>
            <a:gd name="adj2" fmla="val 2700000"/>
            <a:gd name="adj3" fmla="val 34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379270" y="248368"/>
          <a:ext cx="6867216"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Spoofing</a:t>
          </a:r>
          <a:endParaRPr lang="en-US" sz="2600" kern="1200" dirty="0"/>
        </a:p>
      </dsp:txBody>
      <dsp:txXfrm>
        <a:off x="379270" y="248368"/>
        <a:ext cx="6867216" cy="496549"/>
      </dsp:txXfrm>
    </dsp:sp>
    <dsp:sp modelId="{2AC0D6E8-8EF3-43A5-9713-B2E34E9F1B4E}">
      <dsp:nvSpPr>
        <dsp:cNvPr id="0" name=""/>
        <dsp:cNvSpPr/>
      </dsp:nvSpPr>
      <dsp:spPr>
        <a:xfrm>
          <a:off x="68927" y="186300"/>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1F316C9C-76A4-4788-8AB8-ACDB4F0A2DB2}">
      <dsp:nvSpPr>
        <dsp:cNvPr id="0" name=""/>
        <dsp:cNvSpPr/>
      </dsp:nvSpPr>
      <dsp:spPr>
        <a:xfrm>
          <a:off x="787716" y="993098"/>
          <a:ext cx="6458771"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smtClean="0"/>
            <a:t>Tampering</a:t>
          </a:r>
          <a:endParaRPr lang="en-US" sz="2600" kern="1200" dirty="0" smtClean="0"/>
        </a:p>
      </dsp:txBody>
      <dsp:txXfrm>
        <a:off x="787716" y="993098"/>
        <a:ext cx="6458771" cy="496549"/>
      </dsp:txXfrm>
    </dsp:sp>
    <dsp:sp modelId="{2E1E97F5-0D33-429D-994F-253AA6A46EA5}">
      <dsp:nvSpPr>
        <dsp:cNvPr id="0" name=""/>
        <dsp:cNvSpPr/>
      </dsp:nvSpPr>
      <dsp:spPr>
        <a:xfrm>
          <a:off x="477373" y="931029"/>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1134D692-D478-4D7E-8072-FD6B2F429828}">
      <dsp:nvSpPr>
        <dsp:cNvPr id="0" name=""/>
        <dsp:cNvSpPr/>
      </dsp:nvSpPr>
      <dsp:spPr>
        <a:xfrm>
          <a:off x="974488" y="1737827"/>
          <a:ext cx="6271999"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smtClean="0"/>
            <a:t>Repudiation</a:t>
          </a:r>
          <a:endParaRPr lang="en-US" sz="2600" kern="1200" dirty="0" smtClean="0"/>
        </a:p>
      </dsp:txBody>
      <dsp:txXfrm>
        <a:off x="974488" y="1737827"/>
        <a:ext cx="6271999" cy="496549"/>
      </dsp:txXfrm>
    </dsp:sp>
    <dsp:sp modelId="{2320390E-B187-4A2F-B03C-7B35871E4C13}">
      <dsp:nvSpPr>
        <dsp:cNvPr id="0" name=""/>
        <dsp:cNvSpPr/>
      </dsp:nvSpPr>
      <dsp:spPr>
        <a:xfrm>
          <a:off x="664145" y="1675758"/>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C229C7F2-1EF5-4858-8D4B-0E6D6F3027A9}">
      <dsp:nvSpPr>
        <dsp:cNvPr id="0" name=""/>
        <dsp:cNvSpPr/>
      </dsp:nvSpPr>
      <dsp:spPr>
        <a:xfrm>
          <a:off x="974488" y="2482085"/>
          <a:ext cx="6271999"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smtClean="0"/>
            <a:t>Information Disclosure</a:t>
          </a:r>
          <a:endParaRPr lang="en-US" sz="2600" kern="1200" dirty="0" smtClean="0"/>
        </a:p>
      </dsp:txBody>
      <dsp:txXfrm>
        <a:off x="974488" y="2482085"/>
        <a:ext cx="6271999" cy="496549"/>
      </dsp:txXfrm>
    </dsp:sp>
    <dsp:sp modelId="{3E6B8582-F27E-4871-BA08-D509CBCBC50C}">
      <dsp:nvSpPr>
        <dsp:cNvPr id="0" name=""/>
        <dsp:cNvSpPr/>
      </dsp:nvSpPr>
      <dsp:spPr>
        <a:xfrm>
          <a:off x="664145" y="2420016"/>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F07D896A-08FC-4D48-90B1-C076E35137F2}">
      <dsp:nvSpPr>
        <dsp:cNvPr id="0" name=""/>
        <dsp:cNvSpPr/>
      </dsp:nvSpPr>
      <dsp:spPr>
        <a:xfrm>
          <a:off x="787716" y="3226814"/>
          <a:ext cx="6458771"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smtClean="0"/>
            <a:t>Denial of Service</a:t>
          </a:r>
          <a:endParaRPr lang="en-US" sz="2600" kern="1200" dirty="0" smtClean="0"/>
        </a:p>
      </dsp:txBody>
      <dsp:txXfrm>
        <a:off x="787716" y="3226814"/>
        <a:ext cx="6458771" cy="496549"/>
      </dsp:txXfrm>
    </dsp:sp>
    <dsp:sp modelId="{717B0A65-3B25-4F15-8B9C-42CDD3566F61}">
      <dsp:nvSpPr>
        <dsp:cNvPr id="0" name=""/>
        <dsp:cNvSpPr/>
      </dsp:nvSpPr>
      <dsp:spPr>
        <a:xfrm>
          <a:off x="477373" y="3164746"/>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2CD781C5-4883-4256-B157-201E3F58AFE5}">
      <dsp:nvSpPr>
        <dsp:cNvPr id="0" name=""/>
        <dsp:cNvSpPr/>
      </dsp:nvSpPr>
      <dsp:spPr>
        <a:xfrm>
          <a:off x="379270" y="3971543"/>
          <a:ext cx="6867216"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Elevation of Privilege</a:t>
          </a:r>
        </a:p>
      </dsp:txBody>
      <dsp:txXfrm>
        <a:off x="379270" y="3971543"/>
        <a:ext cx="6867216" cy="496549"/>
      </dsp:txXfrm>
    </dsp:sp>
    <dsp:sp modelId="{87EE4250-1556-4296-ADC8-9EE6F42AF3D1}">
      <dsp:nvSpPr>
        <dsp:cNvPr id="0" name=""/>
        <dsp:cNvSpPr/>
      </dsp:nvSpPr>
      <dsp:spPr>
        <a:xfrm>
          <a:off x="68927" y="3909475"/>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1537295" y="-259852"/>
          <a:ext cx="1999081" cy="1999081"/>
        </a:xfrm>
        <a:prstGeom prst="blockArc">
          <a:avLst>
            <a:gd name="adj1" fmla="val 18900000"/>
            <a:gd name="adj2" fmla="val 2700000"/>
            <a:gd name="adj3" fmla="val 108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447164" y="381956"/>
          <a:ext cx="3362812" cy="715463"/>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87127"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Impersonating something or someone else</a:t>
          </a:r>
          <a:endParaRPr lang="en-US" sz="2000" kern="1200" dirty="0"/>
        </a:p>
      </dsp:txBody>
      <dsp:txXfrm>
        <a:off x="447164" y="381956"/>
        <a:ext cx="3362812" cy="715463"/>
      </dsp:txXfrm>
    </dsp:sp>
    <dsp:sp modelId="{2AC0D6E8-8EF3-43A5-9713-B2E34E9F1B4E}">
      <dsp:nvSpPr>
        <dsp:cNvPr id="0" name=""/>
        <dsp:cNvSpPr/>
      </dsp:nvSpPr>
      <dsp:spPr>
        <a:xfrm>
          <a:off x="0" y="292523"/>
          <a:ext cx="894329" cy="894329"/>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1537295" y="-259852"/>
          <a:ext cx="1999081" cy="1999081"/>
        </a:xfrm>
        <a:prstGeom prst="blockArc">
          <a:avLst>
            <a:gd name="adj1" fmla="val 18900000"/>
            <a:gd name="adj2" fmla="val 2700000"/>
            <a:gd name="adj3" fmla="val 108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447164" y="381956"/>
          <a:ext cx="3362812" cy="715463"/>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87127" tIns="55880" rIns="55880" bIns="55880" numCol="1" spcCol="1270" anchor="ctr" anchorCtr="0">
          <a:noAutofit/>
        </a:bodyPr>
        <a:lstStyle/>
        <a:p>
          <a:pPr lvl="0" algn="l" defTabSz="977900">
            <a:lnSpc>
              <a:spcPct val="90000"/>
            </a:lnSpc>
            <a:spcBef>
              <a:spcPct val="0"/>
            </a:spcBef>
            <a:spcAft>
              <a:spcPct val="35000"/>
            </a:spcAft>
          </a:pPr>
          <a:r>
            <a:rPr lang="en-US" sz="2200" kern="1200" dirty="0" smtClean="0"/>
            <a:t>Modifying Data or Code</a:t>
          </a:r>
          <a:endParaRPr lang="en-US" sz="2200" kern="1200" dirty="0"/>
        </a:p>
      </dsp:txBody>
      <dsp:txXfrm>
        <a:off x="447164" y="381956"/>
        <a:ext cx="3362812" cy="715463"/>
      </dsp:txXfrm>
    </dsp:sp>
    <dsp:sp modelId="{2AC0D6E8-8EF3-43A5-9713-B2E34E9F1B4E}">
      <dsp:nvSpPr>
        <dsp:cNvPr id="0" name=""/>
        <dsp:cNvSpPr/>
      </dsp:nvSpPr>
      <dsp:spPr>
        <a:xfrm>
          <a:off x="0" y="292523"/>
          <a:ext cx="894329" cy="894329"/>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1537295" y="-259852"/>
          <a:ext cx="1999081" cy="1999081"/>
        </a:xfrm>
        <a:prstGeom prst="blockArc">
          <a:avLst>
            <a:gd name="adj1" fmla="val 18900000"/>
            <a:gd name="adj2" fmla="val 2700000"/>
            <a:gd name="adj3" fmla="val 108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447164" y="381956"/>
          <a:ext cx="3362812" cy="715463"/>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87127" tIns="53340" rIns="53340" bIns="53340" numCol="1" spcCol="1270" anchor="ctr" anchorCtr="0">
          <a:noAutofit/>
        </a:bodyPr>
        <a:lstStyle/>
        <a:p>
          <a:pPr lvl="0" algn="l" defTabSz="933450">
            <a:lnSpc>
              <a:spcPct val="90000"/>
            </a:lnSpc>
            <a:spcBef>
              <a:spcPct val="0"/>
            </a:spcBef>
            <a:spcAft>
              <a:spcPct val="35000"/>
            </a:spcAft>
          </a:pPr>
          <a:r>
            <a:rPr lang="en-US" sz="2100" b="1" kern="1200" dirty="0" smtClean="0"/>
            <a:t>Claiming to have not performed an action</a:t>
          </a:r>
          <a:endParaRPr lang="en-US" sz="2100" kern="1200" dirty="0"/>
        </a:p>
      </dsp:txBody>
      <dsp:txXfrm>
        <a:off x="447164" y="381956"/>
        <a:ext cx="3362812" cy="715463"/>
      </dsp:txXfrm>
    </dsp:sp>
    <dsp:sp modelId="{2AC0D6E8-8EF3-43A5-9713-B2E34E9F1B4E}">
      <dsp:nvSpPr>
        <dsp:cNvPr id="0" name=""/>
        <dsp:cNvSpPr/>
      </dsp:nvSpPr>
      <dsp:spPr>
        <a:xfrm>
          <a:off x="0" y="292523"/>
          <a:ext cx="894329" cy="894329"/>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1537295" y="-259852"/>
          <a:ext cx="1999081" cy="1999081"/>
        </a:xfrm>
        <a:prstGeom prst="blockArc">
          <a:avLst>
            <a:gd name="adj1" fmla="val 18900000"/>
            <a:gd name="adj2" fmla="val 2700000"/>
            <a:gd name="adj3" fmla="val 108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447164" y="381956"/>
          <a:ext cx="3362812" cy="715463"/>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87127" tIns="38100" rIns="38100" bIns="38100" numCol="1" spcCol="1270" anchor="ctr" anchorCtr="0">
          <a:noAutofit/>
        </a:bodyPr>
        <a:lstStyle/>
        <a:p>
          <a:pPr lvl="0" algn="l" defTabSz="666750">
            <a:lnSpc>
              <a:spcPct val="90000"/>
            </a:lnSpc>
            <a:spcBef>
              <a:spcPct val="0"/>
            </a:spcBef>
            <a:spcAft>
              <a:spcPct val="35000"/>
            </a:spcAft>
          </a:pPr>
          <a:r>
            <a:rPr lang="en-US" sz="1500" b="1" kern="1200" dirty="0" smtClean="0"/>
            <a:t>Exposing information to someone who should not have access</a:t>
          </a:r>
          <a:endParaRPr lang="en-US" sz="1500" kern="1200" dirty="0"/>
        </a:p>
      </dsp:txBody>
      <dsp:txXfrm>
        <a:off x="447164" y="381956"/>
        <a:ext cx="3362812" cy="715463"/>
      </dsp:txXfrm>
    </dsp:sp>
    <dsp:sp modelId="{2AC0D6E8-8EF3-43A5-9713-B2E34E9F1B4E}">
      <dsp:nvSpPr>
        <dsp:cNvPr id="0" name=""/>
        <dsp:cNvSpPr/>
      </dsp:nvSpPr>
      <dsp:spPr>
        <a:xfrm>
          <a:off x="0" y="292523"/>
          <a:ext cx="894329" cy="894329"/>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1537295" y="-259852"/>
          <a:ext cx="1999081" cy="1999081"/>
        </a:xfrm>
        <a:prstGeom prst="blockArc">
          <a:avLst>
            <a:gd name="adj1" fmla="val 18900000"/>
            <a:gd name="adj2" fmla="val 2700000"/>
            <a:gd name="adj3" fmla="val 108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447164" y="381956"/>
          <a:ext cx="3362812" cy="715463"/>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87127" tIns="53340" rIns="53340" bIns="53340" numCol="1" spcCol="1270" anchor="ctr" anchorCtr="0">
          <a:noAutofit/>
        </a:bodyPr>
        <a:lstStyle/>
        <a:p>
          <a:pPr lvl="0" algn="l" defTabSz="933450">
            <a:lnSpc>
              <a:spcPct val="90000"/>
            </a:lnSpc>
            <a:spcBef>
              <a:spcPct val="0"/>
            </a:spcBef>
            <a:spcAft>
              <a:spcPct val="35000"/>
            </a:spcAft>
          </a:pPr>
          <a:r>
            <a:rPr lang="en-US" sz="2100" b="1" kern="1200" dirty="0" smtClean="0"/>
            <a:t>Deny or Degrade Services to Users</a:t>
          </a:r>
          <a:endParaRPr lang="en-US" sz="2100" kern="1200" dirty="0"/>
        </a:p>
      </dsp:txBody>
      <dsp:txXfrm>
        <a:off x="447164" y="381956"/>
        <a:ext cx="3362812" cy="715463"/>
      </dsp:txXfrm>
    </dsp:sp>
    <dsp:sp modelId="{2AC0D6E8-8EF3-43A5-9713-B2E34E9F1B4E}">
      <dsp:nvSpPr>
        <dsp:cNvPr id="0" name=""/>
        <dsp:cNvSpPr/>
      </dsp:nvSpPr>
      <dsp:spPr>
        <a:xfrm>
          <a:off x="0" y="292523"/>
          <a:ext cx="894329" cy="894329"/>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2.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E7F1F1-AD0A-4630-9850-F1CE60153E2D}" type="datetimeFigureOut">
              <a:rPr lang="en-US" smtClean="0"/>
              <a:t>9/20/2015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6DD7F5-F594-404C-8E5F-D939158D2856}" type="slidenum">
              <a:rPr lang="en-US" smtClean="0"/>
              <a:t>‹#›</a:t>
            </a:fld>
            <a:endParaRPr lang="en-US"/>
          </a:p>
        </p:txBody>
      </p:sp>
    </p:spTree>
    <p:extLst>
      <p:ext uri="{BB962C8B-B14F-4D97-AF65-F5344CB8AC3E}">
        <p14:creationId xmlns:p14="http://schemas.microsoft.com/office/powerpoint/2010/main" val="529391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E25B0-1F91-4837-A6E4-8AFC322C9FB1}" type="datetimeFigureOut">
              <a:rPr lang="en-US" smtClean="0"/>
              <a:t>9/20/2015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46C2C5-406F-4E20-BF25-C92F71526BA8}" type="slidenum">
              <a:rPr lang="en-US" smtClean="0"/>
              <a:t>‹#›</a:t>
            </a:fld>
            <a:endParaRPr lang="en-US"/>
          </a:p>
        </p:txBody>
      </p:sp>
    </p:spTree>
    <p:extLst>
      <p:ext uri="{BB962C8B-B14F-4D97-AF65-F5344CB8AC3E}">
        <p14:creationId xmlns:p14="http://schemas.microsoft.com/office/powerpoint/2010/main" val="3234583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Adversarial Perspective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Assets of Interest</a:t>
            </a:r>
          </a:p>
          <a:p>
            <a:pPr marL="171450" indent="-171450">
              <a:buFont typeface="Arial" panose="020B0604020202020204" pitchFamily="34" charset="0"/>
              <a:buChar char="•"/>
            </a:pPr>
            <a:r>
              <a:rPr lang="en-US" dirty="0" smtClean="0"/>
              <a:t>Entry Points</a:t>
            </a:r>
          </a:p>
          <a:p>
            <a:pPr marL="171450" indent="-171450">
              <a:buFont typeface="Arial" panose="020B0604020202020204" pitchFamily="34" charset="0"/>
              <a:buChar char="•"/>
            </a:pPr>
            <a:r>
              <a:rPr lang="en-US" dirty="0" smtClean="0"/>
              <a:t>Exit Points</a:t>
            </a:r>
          </a:p>
          <a:p>
            <a:r>
              <a:rPr lang="en-US" dirty="0" smtClean="0"/>
              <a:t>Threat Profiling</a:t>
            </a:r>
          </a:p>
          <a:p>
            <a:pPr marL="171450" indent="-171450">
              <a:buFont typeface="Arial" panose="020B0604020202020204" pitchFamily="34" charset="0"/>
              <a:buChar char="•"/>
            </a:pPr>
            <a:r>
              <a:rPr lang="en-US" dirty="0" smtClean="0"/>
              <a:t>Threat Identification</a:t>
            </a:r>
          </a:p>
          <a:p>
            <a:pPr marL="171450" indent="-171450">
              <a:buFont typeface="Arial" panose="020B0604020202020204" pitchFamily="34" charset="0"/>
              <a:buChar char="•"/>
            </a:pPr>
            <a:r>
              <a:rPr lang="en-US" dirty="0" smtClean="0"/>
              <a:t>Threat Trees</a:t>
            </a:r>
          </a:p>
          <a:p>
            <a:pPr marL="171450" indent="-171450">
              <a:buFont typeface="Arial" panose="020B0604020202020204" pitchFamily="34" charset="0"/>
              <a:buChar char="•"/>
            </a:pPr>
            <a:r>
              <a:rPr lang="en-US" dirty="0" smtClean="0"/>
              <a:t>Vulnerability Resolution</a:t>
            </a:r>
          </a:p>
          <a:p>
            <a:r>
              <a:rPr lang="en-US" dirty="0" smtClean="0"/>
              <a:t>Creating Models</a:t>
            </a:r>
          </a:p>
          <a:p>
            <a:pPr marL="171450" indent="-171450">
              <a:buFont typeface="Arial" panose="020B0604020202020204" pitchFamily="34" charset="0"/>
              <a:buChar char="•"/>
            </a:pPr>
            <a:r>
              <a:rPr lang="en-US" dirty="0" smtClean="0"/>
              <a:t>Features of Models</a:t>
            </a:r>
          </a:p>
          <a:p>
            <a:r>
              <a:rPr lang="en-US" dirty="0" smtClean="0"/>
              <a:t>Testing</a:t>
            </a:r>
            <a:r>
              <a:rPr lang="en-US" baseline="0" dirty="0" smtClean="0"/>
              <a:t> Derived from Threat Models</a:t>
            </a:r>
          </a:p>
          <a:p>
            <a:pPr marL="171450" indent="-171450">
              <a:buFont typeface="Arial" panose="020B0604020202020204" pitchFamily="34" charset="0"/>
              <a:buChar char="•"/>
            </a:pPr>
            <a:r>
              <a:rPr lang="en-US" baseline="0" dirty="0" smtClean="0"/>
              <a:t>Code Reviews</a:t>
            </a:r>
          </a:p>
          <a:p>
            <a:pPr marL="171450" indent="-171450">
              <a:buFont typeface="Arial" panose="020B0604020202020204" pitchFamily="34" charset="0"/>
              <a:buChar char="•"/>
            </a:pPr>
            <a:r>
              <a:rPr lang="en-US" baseline="0" dirty="0" smtClean="0"/>
              <a:t>Penetration Testing</a:t>
            </a:r>
            <a:endParaRPr lang="en-US" dirty="0" smtClean="0"/>
          </a:p>
        </p:txBody>
      </p:sp>
      <p:sp>
        <p:nvSpPr>
          <p:cNvPr id="4" name="Slide Number Placeholder 3"/>
          <p:cNvSpPr>
            <a:spLocks noGrp="1"/>
          </p:cNvSpPr>
          <p:nvPr>
            <p:ph type="sldNum" sz="quarter" idx="10"/>
          </p:nvPr>
        </p:nvSpPr>
        <p:spPr/>
        <p:txBody>
          <a:bodyPr/>
          <a:lstStyle/>
          <a:p>
            <a:fld id="{1046C2C5-406F-4E20-BF25-C92F71526BA8}" type="slidenum">
              <a:rPr lang="en-US" smtClean="0"/>
              <a:t>13</a:t>
            </a:fld>
            <a:endParaRPr lang="en-US"/>
          </a:p>
        </p:txBody>
      </p:sp>
    </p:spTree>
    <p:extLst>
      <p:ext uri="{BB962C8B-B14F-4D97-AF65-F5344CB8AC3E}">
        <p14:creationId xmlns:p14="http://schemas.microsoft.com/office/powerpoint/2010/main" val="4245395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30</a:t>
            </a:fld>
            <a:endParaRPr lang="en-US"/>
          </a:p>
        </p:txBody>
      </p:sp>
    </p:spTree>
    <p:extLst>
      <p:ext uri="{BB962C8B-B14F-4D97-AF65-F5344CB8AC3E}">
        <p14:creationId xmlns:p14="http://schemas.microsoft.com/office/powerpoint/2010/main" val="2298323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31</a:t>
            </a:fld>
            <a:endParaRPr lang="en-US"/>
          </a:p>
        </p:txBody>
      </p:sp>
    </p:spTree>
    <p:extLst>
      <p:ext uri="{BB962C8B-B14F-4D97-AF65-F5344CB8AC3E}">
        <p14:creationId xmlns:p14="http://schemas.microsoft.com/office/powerpoint/2010/main" val="1494798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Kurzweil </a:t>
            </a:r>
            <a:r>
              <a:rPr lang="en-US" dirty="0" smtClean="0"/>
              <a:t>on </a:t>
            </a:r>
            <a:r>
              <a:rPr lang="en-US" dirty="0" smtClean="0"/>
              <a:t>the history of the Singularity </a:t>
            </a:r>
            <a:r>
              <a:rPr lang="en-US" dirty="0" smtClean="0"/>
              <a:t>concept </a:t>
            </a:r>
            <a:r>
              <a:rPr lang="en-US" dirty="0" smtClean="0"/>
              <a:t>John von Neumann </a:t>
            </a:r>
            <a:r>
              <a:rPr lang="en-US" dirty="0" smtClean="0"/>
              <a:t>/ I</a:t>
            </a:r>
            <a:r>
              <a:rPr lang="en-US" dirty="0" smtClean="0"/>
              <a:t>. J. </a:t>
            </a:r>
            <a:r>
              <a:rPr lang="en-US" dirty="0" smtClean="0"/>
              <a:t>Goode</a:t>
            </a:r>
          </a:p>
          <a:p>
            <a:endParaRPr lang="en-US" dirty="0" smtClean="0"/>
          </a:p>
          <a:p>
            <a:r>
              <a:rPr lang="en-US" dirty="0" smtClean="0"/>
              <a:t>He </a:t>
            </a:r>
            <a:r>
              <a:rPr lang="en-US" dirty="0" smtClean="0"/>
              <a:t>compares his Singularity to that of a mathematical or astrophysical singularity. While his ideas of a Singularity is not actually infinite, he says it looks that way from any limited perspective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046C2C5-406F-4E20-BF25-C92F71526BA8}" type="slidenum">
              <a:rPr lang="en-US" smtClean="0"/>
              <a:t>32</a:t>
            </a:fld>
            <a:endParaRPr lang="en-US"/>
          </a:p>
        </p:txBody>
      </p:sp>
    </p:spTree>
    <p:extLst>
      <p:ext uri="{BB962C8B-B14F-4D97-AF65-F5344CB8AC3E}">
        <p14:creationId xmlns:p14="http://schemas.microsoft.com/office/powerpoint/2010/main" val="1315635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046C2C5-406F-4E20-BF25-C92F71526BA8}" type="slidenum">
              <a:rPr lang="en-US" smtClean="0"/>
              <a:t>33</a:t>
            </a:fld>
            <a:endParaRPr lang="en-US"/>
          </a:p>
        </p:txBody>
      </p:sp>
    </p:spTree>
    <p:extLst>
      <p:ext uri="{BB962C8B-B14F-4D97-AF65-F5344CB8AC3E}">
        <p14:creationId xmlns:p14="http://schemas.microsoft.com/office/powerpoint/2010/main" val="4057638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law of accelerating returns is the idea that technology</a:t>
            </a:r>
            <a:r>
              <a:rPr lang="en-US" baseline="0" dirty="0" smtClean="0"/>
              <a:t> </a:t>
            </a:r>
            <a:r>
              <a:rPr lang="en-US" dirty="0" smtClean="0"/>
              <a:t>doesn’t move at a linear pace. That is, human technological progress becomes faster and faster because each period of time is more advanced than the one before it.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34</a:t>
            </a:fld>
            <a:endParaRPr lang="en-US"/>
          </a:p>
        </p:txBody>
      </p:sp>
    </p:spTree>
    <p:extLst>
      <p:ext uri="{BB962C8B-B14F-4D97-AF65-F5344CB8AC3E}">
        <p14:creationId xmlns:p14="http://schemas.microsoft.com/office/powerpoint/2010/main" val="658719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35</a:t>
            </a:fld>
            <a:endParaRPr lang="en-US"/>
          </a:p>
        </p:txBody>
      </p:sp>
    </p:spTree>
    <p:extLst>
      <p:ext uri="{BB962C8B-B14F-4D97-AF65-F5344CB8AC3E}">
        <p14:creationId xmlns:p14="http://schemas.microsoft.com/office/powerpoint/2010/main" val="1553849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 co-founded the nonprofit Machine Intelligence Research Institute in 2000 and is a full-time researcher Fellow.</a:t>
            </a:r>
          </a:p>
          <a:p>
            <a:endParaRPr lang="en-US" dirty="0" smtClean="0"/>
          </a:p>
          <a:p>
            <a:r>
              <a:rPr lang="en-US" dirty="0" err="1" smtClean="0"/>
              <a:t>Yudkowsky's</a:t>
            </a:r>
            <a:r>
              <a:rPr lang="en-US" dirty="0" smtClean="0"/>
              <a:t> </a:t>
            </a:r>
            <a:r>
              <a:rPr lang="en-US" baseline="0" dirty="0" smtClean="0"/>
              <a:t> </a:t>
            </a:r>
            <a:r>
              <a:rPr lang="en-US" dirty="0" smtClean="0"/>
              <a:t>on </a:t>
            </a:r>
            <a:r>
              <a:rPr lang="en-US" dirty="0" smtClean="0"/>
              <a:t>artificial-intelligence architectures and </a:t>
            </a:r>
            <a:endParaRPr lang="en-US" dirty="0" smtClean="0"/>
          </a:p>
          <a:p>
            <a:r>
              <a:rPr lang="en-US" dirty="0" smtClean="0"/>
              <a:t>Decision </a:t>
            </a:r>
            <a:r>
              <a:rPr lang="en-US" dirty="0" smtClean="0"/>
              <a:t>theories for stable motivational structures </a:t>
            </a:r>
            <a:r>
              <a:rPr lang="en-US" dirty="0" smtClean="0"/>
              <a:t>Friendly </a:t>
            </a:r>
            <a:r>
              <a:rPr lang="en-US" dirty="0" smtClean="0"/>
              <a:t>AI and Coherent Extrapolated </a:t>
            </a:r>
            <a:r>
              <a:rPr lang="en-US" dirty="0" smtClean="0"/>
              <a:t>Volition</a:t>
            </a:r>
          </a:p>
          <a:p>
            <a:endParaRPr lang="en-US" dirty="0" smtClean="0"/>
          </a:p>
        </p:txBody>
      </p:sp>
      <p:sp>
        <p:nvSpPr>
          <p:cNvPr id="4" name="Slide Number Placeholder 3"/>
          <p:cNvSpPr>
            <a:spLocks noGrp="1"/>
          </p:cNvSpPr>
          <p:nvPr>
            <p:ph type="sldNum" sz="quarter" idx="10"/>
          </p:nvPr>
        </p:nvSpPr>
        <p:spPr/>
        <p:txBody>
          <a:bodyPr/>
          <a:lstStyle/>
          <a:p>
            <a:fld id="{1046C2C5-406F-4E20-BF25-C92F71526BA8}" type="slidenum">
              <a:rPr lang="en-US" smtClean="0"/>
              <a:t>36</a:t>
            </a:fld>
            <a:endParaRPr lang="en-US"/>
          </a:p>
        </p:txBody>
      </p:sp>
    </p:spTree>
    <p:extLst>
      <p:ext uri="{BB962C8B-B14F-4D97-AF65-F5344CB8AC3E}">
        <p14:creationId xmlns:p14="http://schemas.microsoft.com/office/powerpoint/2010/main" val="2566514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2008 Paper “Artificial Intelligence as a Positive and Negative Factor in Global Risk”</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37</a:t>
            </a:fld>
            <a:endParaRPr lang="en-US"/>
          </a:p>
        </p:txBody>
      </p:sp>
    </p:spTree>
    <p:extLst>
      <p:ext uri="{BB962C8B-B14F-4D97-AF65-F5344CB8AC3E}">
        <p14:creationId xmlns:p14="http://schemas.microsoft.com/office/powerpoint/2010/main" val="83448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39</a:t>
            </a:fld>
            <a:endParaRPr lang="en-US"/>
          </a:p>
        </p:txBody>
      </p:sp>
    </p:spTree>
    <p:extLst>
      <p:ext uri="{BB962C8B-B14F-4D97-AF65-F5344CB8AC3E}">
        <p14:creationId xmlns:p14="http://schemas.microsoft.com/office/powerpoint/2010/main" val="2726183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2400" dirty="0" smtClean="0"/>
              <a:t>Bangs </a:t>
            </a:r>
            <a:r>
              <a:rPr lang="en-US" dirty="0" smtClean="0"/>
              <a:t>– Earth-originating intelligent life goes extinct in relatively sudden disaster resulting from either an accident or a deliberate act of destruction.</a:t>
            </a:r>
          </a:p>
          <a:p>
            <a:endParaRPr lang="en-US" dirty="0" smtClean="0"/>
          </a:p>
          <a:p>
            <a:r>
              <a:rPr lang="en-US" sz="1800" dirty="0" smtClean="0"/>
              <a:t>Crunches </a:t>
            </a:r>
            <a:r>
              <a:rPr lang="en-US" dirty="0" smtClean="0"/>
              <a:t>– The potential of humankind to develop into </a:t>
            </a:r>
            <a:r>
              <a:rPr lang="en-US" dirty="0" err="1" smtClean="0"/>
              <a:t>posthumanity</a:t>
            </a:r>
            <a:r>
              <a:rPr lang="en-US" dirty="0" smtClean="0"/>
              <a:t> is permanently thwarted although human life continues in some form.</a:t>
            </a:r>
          </a:p>
          <a:p>
            <a:endParaRPr lang="en-US" dirty="0" smtClean="0"/>
          </a:p>
          <a:p>
            <a:r>
              <a:rPr lang="en-US" dirty="0" smtClean="0"/>
              <a:t>Shrieks – Some form of </a:t>
            </a:r>
            <a:r>
              <a:rPr lang="en-US" dirty="0" err="1" smtClean="0"/>
              <a:t>posthumanity</a:t>
            </a:r>
            <a:r>
              <a:rPr lang="en-US" dirty="0" smtClean="0"/>
              <a:t> is attained but it is an extremely narrow band of what is possible and desirable.</a:t>
            </a:r>
          </a:p>
          <a:p>
            <a:endParaRPr lang="en-US" dirty="0" smtClean="0"/>
          </a:p>
          <a:p>
            <a:r>
              <a:rPr lang="en-US" dirty="0" smtClean="0"/>
              <a:t>Whimpers – A </a:t>
            </a:r>
            <a:r>
              <a:rPr lang="en-US" dirty="0" err="1" smtClean="0"/>
              <a:t>posthuman</a:t>
            </a:r>
            <a:r>
              <a:rPr lang="en-US" dirty="0" smtClean="0"/>
              <a:t> civilization arises but evolves in a direction that leads gradually but irrevocably to either the complete disappearance of the things we value or to a state where those things are realized to only a minuscule degree of what could have been achieved.</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40</a:t>
            </a:fld>
            <a:endParaRPr lang="en-US"/>
          </a:p>
        </p:txBody>
      </p:sp>
    </p:spTree>
    <p:extLst>
      <p:ext uri="{BB962C8B-B14F-4D97-AF65-F5344CB8AC3E}">
        <p14:creationId xmlns:p14="http://schemas.microsoft.com/office/powerpoint/2010/main" val="2877965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technologist, entrepreneur, author and game designer. He's a member of the </a:t>
            </a:r>
            <a:r>
              <a:rPr lang="en-US" dirty="0" err="1" smtClean="0"/>
              <a:t>BlackHat</a:t>
            </a:r>
            <a:r>
              <a:rPr lang="en-US" dirty="0" smtClean="0"/>
              <a:t> Review Board</a:t>
            </a:r>
          </a:p>
          <a:p>
            <a:endParaRPr lang="en-US" dirty="0" smtClean="0"/>
          </a:p>
          <a:p>
            <a:r>
              <a:rPr lang="en-US" dirty="0" smtClean="0"/>
              <a:t>helped create </a:t>
            </a:r>
            <a:r>
              <a:rPr lang="en-US" dirty="0" smtClean="0"/>
              <a:t>the Common Vulnerabilities and Exposures (CVE) </a:t>
            </a:r>
          </a:p>
          <a:p>
            <a:endParaRPr lang="en-US" dirty="0" smtClean="0"/>
          </a:p>
          <a:p>
            <a:r>
              <a:rPr lang="en-US" dirty="0" smtClean="0"/>
              <a:t>At Microsoft</a:t>
            </a:r>
            <a:r>
              <a:rPr lang="en-US" baseline="0" dirty="0" smtClean="0"/>
              <a:t> </a:t>
            </a:r>
            <a:r>
              <a:rPr lang="en-US" dirty="0" smtClean="0"/>
              <a:t>was the lead designer of the SDL Threat Modeling Tool v3 and created the "Elevation of Privilege" game. </a:t>
            </a:r>
          </a:p>
          <a:p>
            <a:endParaRPr lang="en-US" dirty="0" smtClean="0"/>
          </a:p>
          <a:p>
            <a:r>
              <a:rPr lang="en-US" dirty="0" smtClean="0"/>
              <a:t>Author of </a:t>
            </a:r>
            <a:r>
              <a:rPr lang="en-US" dirty="0" smtClean="0"/>
              <a:t>"Threat Modeling: Designing for Security”</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15</a:t>
            </a:fld>
            <a:endParaRPr lang="en-US"/>
          </a:p>
        </p:txBody>
      </p:sp>
    </p:spTree>
    <p:extLst>
      <p:ext uri="{BB962C8B-B14F-4D97-AF65-F5344CB8AC3E}">
        <p14:creationId xmlns:p14="http://schemas.microsoft.com/office/powerpoint/2010/main" val="3326429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‘Recalcitrance’ here refers to how amenable a system might be to improvements, a value which varies enormously for different pathways to superintelligence</a:t>
            </a:r>
          </a:p>
          <a:p>
            <a:endParaRPr lang="en-US" dirty="0" smtClean="0"/>
          </a:p>
          <a:p>
            <a:r>
              <a:rPr lang="en-US" dirty="0" smtClean="0"/>
              <a:t>Recalcitrance is defined as the inverse of the rate of increase to intelligence per time per unit of effort put into increasing that intelligence. It is meant to capture </a:t>
            </a:r>
            <a:r>
              <a:rPr lang="en-US" i="1" dirty="0" smtClean="0"/>
              <a:t>how hard it is to make an intelligent system smarter</a:t>
            </a:r>
            <a:r>
              <a:rPr lang="en-US" dirty="0" smtClean="0"/>
              <a:t>, and in particular </a:t>
            </a:r>
            <a:r>
              <a:rPr lang="en-US" i="1" dirty="0" smtClean="0"/>
              <a:t>how hard it is for an intelligent system to make itself smarter.</a:t>
            </a:r>
            <a:r>
              <a:rPr lang="en-US" dirty="0" smtClean="0"/>
              <a:t> </a:t>
            </a:r>
          </a:p>
          <a:p>
            <a:endParaRPr lang="en-US" dirty="0" smtClean="0"/>
          </a:p>
          <a:p>
            <a:r>
              <a:rPr lang="en-US" dirty="0" err="1" smtClean="0"/>
              <a:t>Bostrom’s</a:t>
            </a:r>
            <a:r>
              <a:rPr lang="en-US" dirty="0" smtClean="0"/>
              <a:t> argument is that if an intelligent system’s recalcitrance is constant or lower, then it is possible for the system to undergo an “intelligence explosion” and take over the world.</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42</a:t>
            </a:fld>
            <a:endParaRPr lang="en-US"/>
          </a:p>
        </p:txBody>
      </p:sp>
    </p:spTree>
    <p:extLst>
      <p:ext uri="{BB962C8B-B14F-4D97-AF65-F5344CB8AC3E}">
        <p14:creationId xmlns:p14="http://schemas.microsoft.com/office/powerpoint/2010/main" val="3307574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43</a:t>
            </a:fld>
            <a:endParaRPr lang="en-US"/>
          </a:p>
        </p:txBody>
      </p:sp>
    </p:spTree>
    <p:extLst>
      <p:ext uri="{BB962C8B-B14F-4D97-AF65-F5344CB8AC3E}">
        <p14:creationId xmlns:p14="http://schemas.microsoft.com/office/powerpoint/2010/main" val="505386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American engineer best known for popularizing the potential of molecular nanotechnology</a:t>
            </a:r>
          </a:p>
          <a:p>
            <a:endParaRPr lang="en-US" dirty="0" smtClean="0"/>
          </a:p>
          <a:p>
            <a:r>
              <a:rPr lang="en-US" sz="1200" dirty="0" smtClean="0"/>
              <a:t>Pioneer of nanotechnology</a:t>
            </a:r>
          </a:p>
          <a:p>
            <a:r>
              <a:rPr lang="en-US" sz="1200" dirty="0" smtClean="0"/>
              <a:t>Building components molecule by molecule</a:t>
            </a:r>
          </a:p>
          <a:p>
            <a:r>
              <a:rPr lang="en-US" sz="1200" dirty="0" err="1" smtClean="0"/>
              <a:t>Nanomachines</a:t>
            </a:r>
            <a:r>
              <a:rPr lang="en-US" sz="1200" dirty="0" smtClean="0"/>
              <a:t> could be made in very small places</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44</a:t>
            </a:fld>
            <a:endParaRPr lang="en-US"/>
          </a:p>
        </p:txBody>
      </p:sp>
    </p:spTree>
    <p:extLst>
      <p:ext uri="{BB962C8B-B14F-4D97-AF65-F5344CB8AC3E}">
        <p14:creationId xmlns:p14="http://schemas.microsoft.com/office/powerpoint/2010/main" val="1191902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Molecular Engineering:</a:t>
            </a:r>
          </a:p>
          <a:p>
            <a:endParaRPr lang="en-US" dirty="0" smtClean="0"/>
          </a:p>
          <a:p>
            <a:r>
              <a:rPr lang="en-US" dirty="0" smtClean="0"/>
              <a:t>An approach to the development of general capabilities for molecular manipulation</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45</a:t>
            </a:fld>
            <a:endParaRPr lang="en-US"/>
          </a:p>
        </p:txBody>
      </p:sp>
    </p:spTree>
    <p:extLst>
      <p:ext uri="{BB962C8B-B14F-4D97-AF65-F5344CB8AC3E}">
        <p14:creationId xmlns:p14="http://schemas.microsoft.com/office/powerpoint/2010/main" val="2885122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46</a:t>
            </a:fld>
            <a:endParaRPr lang="en-US"/>
          </a:p>
        </p:txBody>
      </p:sp>
    </p:spTree>
    <p:extLst>
      <p:ext uri="{BB962C8B-B14F-4D97-AF65-F5344CB8AC3E}">
        <p14:creationId xmlns:p14="http://schemas.microsoft.com/office/powerpoint/2010/main" val="1706727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47</a:t>
            </a:fld>
            <a:endParaRPr lang="en-US"/>
          </a:p>
        </p:txBody>
      </p:sp>
    </p:spTree>
    <p:extLst>
      <p:ext uri="{BB962C8B-B14F-4D97-AF65-F5344CB8AC3E}">
        <p14:creationId xmlns:p14="http://schemas.microsoft.com/office/powerpoint/2010/main" val="3856397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48</a:t>
            </a:fld>
            <a:endParaRPr lang="en-US"/>
          </a:p>
        </p:txBody>
      </p:sp>
    </p:spTree>
    <p:extLst>
      <p:ext uri="{BB962C8B-B14F-4D97-AF65-F5344CB8AC3E}">
        <p14:creationId xmlns:p14="http://schemas.microsoft.com/office/powerpoint/2010/main" val="2576703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49</a:t>
            </a:fld>
            <a:endParaRPr lang="en-US"/>
          </a:p>
        </p:txBody>
      </p:sp>
    </p:spTree>
    <p:extLst>
      <p:ext uri="{BB962C8B-B14F-4D97-AF65-F5344CB8AC3E}">
        <p14:creationId xmlns:p14="http://schemas.microsoft.com/office/powerpoint/2010/main" val="4251879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50</a:t>
            </a:fld>
            <a:endParaRPr lang="en-US"/>
          </a:p>
        </p:txBody>
      </p:sp>
    </p:spTree>
    <p:extLst>
      <p:ext uri="{BB962C8B-B14F-4D97-AF65-F5344CB8AC3E}">
        <p14:creationId xmlns:p14="http://schemas.microsoft.com/office/powerpoint/2010/main" val="3216079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described by </a:t>
            </a:r>
            <a:r>
              <a:rPr lang="en-US" dirty="0" err="1" smtClean="0"/>
              <a:t>Bostrom</a:t>
            </a:r>
            <a:r>
              <a:rPr lang="en-US" dirty="0" smtClean="0"/>
              <a:t> (2003), a paperclip maximizer is an artificial general intelligence (AGI) whose goal is to maximize the number of paperclips in its collection. If it has been constructed with a roughly human level of general intelligence, the AGI might collect paperclips, earn money to buy paperclips, or begin to manufacture paperclips.</a:t>
            </a:r>
          </a:p>
          <a:p>
            <a:endParaRPr lang="en-US" dirty="0" smtClean="0"/>
          </a:p>
          <a:p>
            <a:r>
              <a:rPr lang="en-US" dirty="0" smtClean="0"/>
              <a:t>Most importantly, however, it would undergo an intelligence explosion: It would work to improve its own intelligence, where "intelligence" is understood in the sense of optimization power, the ability to maximize a reward/utility function—in this case, the number of paperclips. The AGI would improve its intelligence, not because it values more intelligence in its own right, but because more intelligence would help it achieve its goal of accumulating paperclips. Having increased its intelligence, it would produce more paperclips, and also use its enhanced abilities to further self-improve. Continuing this process, it would undergo an intelligence explosion and reach far-above-human levels.</a:t>
            </a:r>
          </a:p>
          <a:p>
            <a:endParaRPr lang="en-US" dirty="0" smtClean="0"/>
          </a:p>
          <a:p>
            <a:r>
              <a:rPr lang="en-US" dirty="0" smtClean="0"/>
              <a:t>It would innovate better and better techniques to maximize the number of paperclips. At some point, it might convert most of the matter in the solar system into paperclips.</a:t>
            </a:r>
          </a:p>
          <a:p>
            <a:endParaRPr lang="en-US" dirty="0" smtClean="0"/>
          </a:p>
          <a:p>
            <a:r>
              <a:rPr lang="en-US" dirty="0" smtClean="0"/>
              <a:t>This may seem more like super-stupidity than super-intelligence. For humans, it would indeed be stupidity, as it would constitute failure to fulfill many of our important terminal values, such as life, love, and variety. The AGI won't revise or otherwise change its goals, since changing its goals would result in fewer paperclips being made in the future, and that opposes its current goal. It has one simple goal of maximizing the number of paperclips; human life, learning, joy, and so on are not specified as goals. An AGI is simply an optimization process—a goal-seeker, a utility-function-maximizer. Its values can be completely alien to ours. If its utility function is to maximize paperclips, then it will do exactly that.</a:t>
            </a:r>
          </a:p>
          <a:p>
            <a:endParaRPr lang="en-US" dirty="0" smtClean="0"/>
          </a:p>
          <a:p>
            <a:r>
              <a:rPr lang="en-US" dirty="0" smtClean="0"/>
              <a:t>A </a:t>
            </a:r>
            <a:r>
              <a:rPr lang="en-US" dirty="0" err="1" smtClean="0"/>
              <a:t>paperclipping</a:t>
            </a:r>
            <a:r>
              <a:rPr lang="en-US" dirty="0" smtClean="0"/>
              <a:t> scenario is also possible without an intelligence explosion. If society keeps getting increasingly automated and AI-dominated, then the first borderline AGI might manage to take over the rest using some relatively narrow-domain trick that doesn't require very high general intelligence. </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51</a:t>
            </a:fld>
            <a:endParaRPr lang="en-US"/>
          </a:p>
        </p:txBody>
      </p:sp>
    </p:spTree>
    <p:extLst>
      <p:ext uri="{BB962C8B-B14F-4D97-AF65-F5344CB8AC3E}">
        <p14:creationId xmlns:p14="http://schemas.microsoft.com/office/powerpoint/2010/main" val="2038709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18</a:t>
            </a:fld>
            <a:endParaRPr lang="en-US"/>
          </a:p>
        </p:txBody>
      </p:sp>
    </p:spTree>
    <p:extLst>
      <p:ext uri="{BB962C8B-B14F-4D97-AF65-F5344CB8AC3E}">
        <p14:creationId xmlns:p14="http://schemas.microsoft.com/office/powerpoint/2010/main" val="1530675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“Identity spoofing” is a key risk for applications that have many users but provide a single execution context at the application and database level. In particular, users should not be able to become any other user or assume the attributes of another user.</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19</a:t>
            </a:fld>
            <a:endParaRPr lang="en-US"/>
          </a:p>
        </p:txBody>
      </p:sp>
    </p:spTree>
    <p:extLst>
      <p:ext uri="{BB962C8B-B14F-4D97-AF65-F5344CB8AC3E}">
        <p14:creationId xmlns:p14="http://schemas.microsoft.com/office/powerpoint/2010/main" val="2435429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can potentially change data delivered to them, return it, and thereby potentially manipulate client-side validation, GET and POST results, cookies, HTTP headers, and so forth. The application should not send data to the user, such as interest rates or periods, which are obtainable only from within the application itself. The application should also carefully check data received from the user and validate that it is sane and applicable before storing or using it. </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20</a:t>
            </a:fld>
            <a:endParaRPr lang="en-US"/>
          </a:p>
        </p:txBody>
      </p:sp>
    </p:spTree>
    <p:extLst>
      <p:ext uri="{BB962C8B-B14F-4D97-AF65-F5344CB8AC3E}">
        <p14:creationId xmlns:p14="http://schemas.microsoft.com/office/powerpoint/2010/main" val="1590239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may dispute transactions if there is insufficient auditing or recordkeeping of their activity. For example, if a user says, “But I didn’t transfer any money to this external account!”, and you cannot track his/her activities through the application, then it is extremely likely that the transaction will have to be written off as a loss. </a:t>
            </a:r>
          </a:p>
          <a:p>
            <a:r>
              <a:rPr lang="en-US" dirty="0" smtClean="0"/>
              <a:t>Therefore, consider if the application requires non-repudiation controls, such as web access logs, audit trails at each tier, or the same user context from top to bottom. Preferably, the application should run with the user’s privileges, not more, but this may not be possible with many off-the-shelf application frameworks. </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21</a:t>
            </a:fld>
            <a:endParaRPr lang="en-US"/>
          </a:p>
        </p:txBody>
      </p:sp>
    </p:spTree>
    <p:extLst>
      <p:ext uri="{BB962C8B-B14F-4D97-AF65-F5344CB8AC3E}">
        <p14:creationId xmlns:p14="http://schemas.microsoft.com/office/powerpoint/2010/main" val="180926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are rightfully wary of submitting private details to a system. If it is possible for an attacker to publicly reveal user data at large, whether anonymously or as an authorized user, there will be an immediate loss of confidence and a substantial period of reputation loss. Therefore, applications must include strong controls to prevent user ID tampering and abuse, particularly if they use a single context to run the entire application. </a:t>
            </a:r>
          </a:p>
          <a:p>
            <a:r>
              <a:rPr lang="en-US" dirty="0" smtClean="0"/>
              <a:t>Also, consider if the user’s web browser may leak information. Some web browsers may ignore the no caching directives in HTTP headers or handle them incorrectly. In a corresponding fashion, every secure application has a responsibility to minimize the amount of information stored by the web browser, just in case it leaks or leaves information behind, which can be used by an attacker to learn details about the application, the user, or to potentially become that user. </a:t>
            </a:r>
          </a:p>
          <a:p>
            <a:r>
              <a:rPr lang="en-US" dirty="0" smtClean="0"/>
              <a:t>Finally, in implementing persistent values, keep in mind that the use of hidden fields is insecure by nature. Such storage should not be relied on to secure sensitive information or to provide adequate personal privacy safeguards. </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22</a:t>
            </a:fld>
            <a:endParaRPr lang="en-US"/>
          </a:p>
        </p:txBody>
      </p:sp>
    </p:spTree>
    <p:extLst>
      <p:ext uri="{BB962C8B-B14F-4D97-AF65-F5344CB8AC3E}">
        <p14:creationId xmlns:p14="http://schemas.microsoft.com/office/powerpoint/2010/main" val="2767608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Application designers should be aware that their applications may be subject to a denial of service attack. Therefore, the use of expensive resources such as large files, complex calculations, heavy-duty searches, or long queries should be reserved for authenticated and authorized users, and not available to anonymous users. </a:t>
            </a:r>
          </a:p>
          <a:p>
            <a:r>
              <a:rPr lang="en-US" dirty="0" smtClean="0"/>
              <a:t>For applications that do not have this luxury, every facet of the application should be engineered to perform as little work as possible, to use fast and few database queries, to avoid exposing large files or unique links per user, in order to prevent simple denial of service attacks. </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23</a:t>
            </a:fld>
            <a:endParaRPr lang="en-US"/>
          </a:p>
        </p:txBody>
      </p:sp>
    </p:spTree>
    <p:extLst>
      <p:ext uri="{BB962C8B-B14F-4D97-AF65-F5344CB8AC3E}">
        <p14:creationId xmlns:p14="http://schemas.microsoft.com/office/powerpoint/2010/main" val="228864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an application provides distinct user and administrative roles, then it is vital to ensure that the user cannot elevate his/her role to a higher privilege one. In particular, simply not displaying privileged role links is insufficient. Instead, all actions should be gated through an authorization matrix, to ensure that only the permitted roles can access privileged functionality. </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24</a:t>
            </a:fld>
            <a:endParaRPr lang="en-US"/>
          </a:p>
        </p:txBody>
      </p:sp>
    </p:spTree>
    <p:extLst>
      <p:ext uri="{BB962C8B-B14F-4D97-AF65-F5344CB8AC3E}">
        <p14:creationId xmlns:p14="http://schemas.microsoft.com/office/powerpoint/2010/main" val="27872225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9/20/2015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iming>
    <p:tnLst>
      <p:par>
        <p:cTn id="1" dur="indefinite" restart="never" nodeType="tmRoot"/>
      </p:par>
    </p:tnLst>
  </p:timing>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twitter.com/Scronkfinkl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gif"/><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6.pn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7.png"/><Relationship Id="rId7" Type="http://schemas.openxmlformats.org/officeDocument/2006/relationships/diagramColors" Target="../diagrams/colors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8.png"/><Relationship Id="rId7" Type="http://schemas.openxmlformats.org/officeDocument/2006/relationships/diagramColors" Target="../diagrams/colors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38.png"/><Relationship Id="rId7" Type="http://schemas.openxmlformats.org/officeDocument/2006/relationships/diagramQuickStyle" Target="../diagrams/quickStyle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39.png"/><Relationship Id="rId9" Type="http://schemas.microsoft.com/office/2007/relationships/diagramDrawing" Target="../diagrams/drawing8.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38.png"/><Relationship Id="rId7" Type="http://schemas.openxmlformats.org/officeDocument/2006/relationships/diagramQuickStyle" Target="../diagrams/quickStyle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40.png"/><Relationship Id="rId9" Type="http://schemas.microsoft.com/office/2007/relationships/diagramDrawing" Target="../diagrams/drawing9.xml"/></Relationships>
</file>

<file path=ppt/slides/_rels/slide24.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41.png"/><Relationship Id="rId7" Type="http://schemas.openxmlformats.org/officeDocument/2006/relationships/diagramColors" Target="../diagrams/colors10.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3.gif"/><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57.jpeg"/><Relationship Id="rId4" Type="http://schemas.openxmlformats.org/officeDocument/2006/relationships/image" Target="../media/image56.jpeg"/></Relationships>
</file>

<file path=ppt/slides/_rels/slide3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65.jpe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9.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jpe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jpeg"/></Relationships>
</file>

<file path=ppt/slides/_rels/slide4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48.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image" Target="../media/image80.emf"/></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icsi.berkeley.edu/icsi/events/2014/03/shostack-threat-model" TargetMode="External"/><Relationship Id="rId2" Type="http://schemas.openxmlformats.org/officeDocument/2006/relationships/hyperlink" Target="http://www.cnet.com/news/at-mozilla-blowing-the-lid-off-security-practices/" TargetMode="External"/><Relationship Id="rId1" Type="http://schemas.openxmlformats.org/officeDocument/2006/relationships/slideLayout" Target="../slideLayouts/slideLayout2.xml"/><Relationship Id="rId5" Type="http://schemas.openxmlformats.org/officeDocument/2006/relationships/hyperlink" Target="https://intelligence.org/2014/02/01/robust-cooperation-a-case-study-in-friendly-ai-research/" TargetMode="External"/><Relationship Id="rId4" Type="http://schemas.openxmlformats.org/officeDocument/2006/relationships/hyperlink" Target="http://www.youtube.com/watch?v=KLpgaoD8ySM"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i.ytimg.com/vi/KLpgaoD8ySM/hqdefault.jpg" TargetMode="External"/><Relationship Id="rId2" Type="http://schemas.openxmlformats.org/officeDocument/2006/relationships/hyperlink" Target="https://www.youtube.com/watch?v=KLpgaoD8ySM" TargetMode="External"/><Relationship Id="rId1" Type="http://schemas.openxmlformats.org/officeDocument/2006/relationships/slideLayout" Target="../slideLayouts/slideLayout2.xml"/><Relationship Id="rId6" Type="http://schemas.openxmlformats.org/officeDocument/2006/relationships/hyperlink" Target="https://neurophilosophy.wordpress.com/2006/08/22/614/" TargetMode="External"/><Relationship Id="rId5" Type="http://schemas.openxmlformats.org/officeDocument/2006/relationships/hyperlink" Target="http://www.dailymail.co.uk/sciencetech/article-3143275/Artificial-intelligence-real-threat-robots-wipe-humanity-ACCIDENT-claims-expert.html" TargetMode="External"/><Relationship Id="rId4" Type="http://schemas.openxmlformats.org/officeDocument/2006/relationships/hyperlink" Target="http://www.future-trends.co/1211894039.htm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64417" y="1964267"/>
            <a:ext cx="7695708" cy="2421464"/>
          </a:xfrm>
        </p:spPr>
        <p:txBody>
          <a:bodyPr/>
          <a:lstStyle/>
          <a:p>
            <a:r>
              <a:rPr lang="en-US" dirty="0" smtClean="0"/>
              <a:t>Threat modeling</a:t>
            </a:r>
            <a:br>
              <a:rPr lang="en-US" dirty="0" smtClean="0"/>
            </a:br>
            <a:r>
              <a:rPr lang="en-US" dirty="0" smtClean="0"/>
              <a:t>global catastrophic risks</a:t>
            </a:r>
            <a:endParaRPr lang="en-US" dirty="0"/>
          </a:p>
        </p:txBody>
      </p:sp>
      <p:sp>
        <p:nvSpPr>
          <p:cNvPr id="3" name="Subtitle 2"/>
          <p:cNvSpPr>
            <a:spLocks noGrp="1"/>
          </p:cNvSpPr>
          <p:nvPr>
            <p:ph type="subTitle" idx="1"/>
          </p:nvPr>
        </p:nvSpPr>
        <p:spPr/>
        <p:txBody>
          <a:bodyPr/>
          <a:lstStyle/>
          <a:p>
            <a:r>
              <a:rPr lang="en-US" dirty="0" smtClean="0"/>
              <a:t>Luke Donoho, </a:t>
            </a:r>
            <a:r>
              <a:rPr lang="en-US" dirty="0" err="1" smtClean="0"/>
              <a:t>m.s</a:t>
            </a:r>
            <a:endParaRPr lang="en-US" dirty="0" smtClean="0"/>
          </a:p>
          <a:p>
            <a:r>
              <a:rPr lang="en-US" b="1" dirty="0" smtClean="0">
                <a:hlinkClick r:id="rId2"/>
              </a:rPr>
              <a:t>@</a:t>
            </a:r>
            <a:r>
              <a:rPr lang="en-US" b="1" dirty="0" err="1" smtClean="0">
                <a:hlinkClick r:id="rId2"/>
              </a:rPr>
              <a:t>Scronkfinkle</a:t>
            </a:r>
            <a:endParaRPr lang="en-US" dirty="0"/>
          </a:p>
        </p:txBody>
      </p:sp>
    </p:spTree>
    <p:extLst>
      <p:ext uri="{BB962C8B-B14F-4D97-AF65-F5344CB8AC3E}">
        <p14:creationId xmlns:p14="http://schemas.microsoft.com/office/powerpoint/2010/main" val="35591796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 MODELING – Window Snyder</a:t>
            </a:r>
            <a:endParaRPr lang="en-US" dirty="0"/>
          </a:p>
        </p:txBody>
      </p:sp>
      <p:pic>
        <p:nvPicPr>
          <p:cNvPr id="7170" name="Picture 2" descr="http://ecx.images-amazon.com/images/I/51HmLa5k8tL._SX403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9601" y="1800226"/>
            <a:ext cx="3857625" cy="47625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media.licdn.com/mpr/mpr/shrinknp_400_400/p/7/000/1c5/388/229d31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888" y="2752726"/>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3958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Threat </a:t>
            </a:r>
            <a:r>
              <a:rPr lang="en-US" sz="3600" dirty="0"/>
              <a:t>modeling is a methodology for identifying security vulnerabilities, for identifying the risks of a security vulnerability within that </a:t>
            </a:r>
            <a:r>
              <a:rPr lang="en-US" sz="3600" dirty="0" smtClean="0"/>
              <a:t>application</a:t>
            </a:r>
            <a:endParaRPr lang="en-US" sz="3600" dirty="0"/>
          </a:p>
        </p:txBody>
      </p:sp>
      <p:sp>
        <p:nvSpPr>
          <p:cNvPr id="3" name="Text Placeholder 2"/>
          <p:cNvSpPr>
            <a:spLocks noGrp="1"/>
          </p:cNvSpPr>
          <p:nvPr>
            <p:ph type="body" sz="quarter" idx="13"/>
          </p:nvPr>
        </p:nvSpPr>
        <p:spPr/>
        <p:txBody>
          <a:bodyPr/>
          <a:lstStyle/>
          <a:p>
            <a:r>
              <a:rPr lang="en-US" dirty="0" smtClean="0"/>
              <a:t>Window Snyder</a:t>
            </a:r>
            <a:endParaRPr lang="en-US" dirty="0"/>
          </a:p>
        </p:txBody>
      </p:sp>
      <p:sp>
        <p:nvSpPr>
          <p:cNvPr id="4" name="Text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73223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Window Snyder</a:t>
            </a:r>
            <a:endParaRPr lang="en-US" b="1" dirty="0"/>
          </a:p>
        </p:txBody>
      </p:sp>
      <p:pic>
        <p:nvPicPr>
          <p:cNvPr id="1026" name="Picture 2" descr="https://upload.wikimedia.org/wikipedia/commons/5/5c/Mozilla_dinosaur_head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1279" y="4108895"/>
            <a:ext cx="2520729" cy="18011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img05.deviantart.net/e1f7/i/2011/251/e/4/microsoft_windows_logo_3000px_by_davidm147-d3hax3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8683" y="4175338"/>
            <a:ext cx="1648944" cy="145565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elitemediapublishing.com/wp-content/uploads/2013/09/ios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3506" y="3896258"/>
            <a:ext cx="2013811" cy="20138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www.fastly.com/sites/default/files/fastly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3675" y="1920590"/>
            <a:ext cx="3695208" cy="15308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logovectors.net/images/large/21/stake-logo.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018" y="4200210"/>
            <a:ext cx="1487013" cy="1487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8085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Window </a:t>
            </a:r>
            <a:r>
              <a:rPr lang="en-US" b="1" dirty="0" err="1" smtClean="0"/>
              <a:t>snyder</a:t>
            </a:r>
            <a:endParaRPr lang="en-US" b="1" dirty="0"/>
          </a:p>
        </p:txBody>
      </p:sp>
      <p:graphicFrame>
        <p:nvGraphicFramePr>
          <p:cNvPr id="4" name="Diagram 3"/>
          <p:cNvGraphicFramePr/>
          <p:nvPr>
            <p:extLst>
              <p:ext uri="{D42A27DB-BD31-4B8C-83A1-F6EECF244321}">
                <p14:modId xmlns:p14="http://schemas.microsoft.com/office/powerpoint/2010/main" val="3318848128"/>
              </p:ext>
            </p:extLst>
          </p:nvPr>
        </p:nvGraphicFramePr>
        <p:xfrm>
          <a:off x="2031999" y="1628776"/>
          <a:ext cx="8983663" cy="5122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89537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Here's </a:t>
            </a:r>
            <a:r>
              <a:rPr lang="en-US" sz="3600" dirty="0"/>
              <a:t>a pattern, and if we implement one architectural change we can eliminate all these vulnerabilities</a:t>
            </a:r>
            <a:r>
              <a:rPr lang="en-US" sz="3600" dirty="0" smtClean="0"/>
              <a:t>.</a:t>
            </a:r>
            <a:endParaRPr lang="en-US" sz="3600" dirty="0"/>
          </a:p>
        </p:txBody>
      </p:sp>
      <p:sp>
        <p:nvSpPr>
          <p:cNvPr id="3" name="Text Placeholder 2"/>
          <p:cNvSpPr>
            <a:spLocks noGrp="1"/>
          </p:cNvSpPr>
          <p:nvPr>
            <p:ph type="body" sz="quarter" idx="13"/>
          </p:nvPr>
        </p:nvSpPr>
        <p:spPr/>
        <p:txBody>
          <a:bodyPr/>
          <a:lstStyle/>
          <a:p>
            <a:r>
              <a:rPr lang="en-US" dirty="0" smtClean="0"/>
              <a:t>Window Snyder</a:t>
            </a:r>
            <a:endParaRPr lang="en-US" dirty="0"/>
          </a:p>
        </p:txBody>
      </p:sp>
      <p:sp>
        <p:nvSpPr>
          <p:cNvPr id="4" name="Text Placeholder 3"/>
          <p:cNvSpPr>
            <a:spLocks noGrp="1"/>
          </p:cNvSpPr>
          <p:nvPr>
            <p:ph type="body" idx="1"/>
          </p:nvPr>
        </p:nvSpPr>
        <p:spPr/>
        <p:txBody>
          <a:bodyPr>
            <a:normAutofit/>
          </a:bodyPr>
          <a:lstStyle/>
          <a:p>
            <a:r>
              <a:rPr lang="en-US" sz="3200" dirty="0"/>
              <a:t>The goal, she said, is to remove whole categories of vulnerabilities.</a:t>
            </a:r>
          </a:p>
        </p:txBody>
      </p:sp>
    </p:spTree>
    <p:extLst>
      <p:ext uri="{BB962C8B-B14F-4D97-AF65-F5344CB8AC3E}">
        <p14:creationId xmlns:p14="http://schemas.microsoft.com/office/powerpoint/2010/main" val="26668470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Adam </a:t>
            </a:r>
            <a:r>
              <a:rPr lang="en-US" b="1" dirty="0" err="1" smtClean="0"/>
              <a:t>shostack</a:t>
            </a:r>
            <a:endParaRPr lang="en-US" b="1" dirty="0"/>
          </a:p>
        </p:txBody>
      </p:sp>
      <p:pic>
        <p:nvPicPr>
          <p:cNvPr id="6146" name="Picture 2" descr="https://c.s-microsoft.com/en-us/CMSImages/EoP_game_screen_shot.jpg?version=4a082487-9fb4-7dd9-ed9f-e79c888c2df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6201" y="2065867"/>
            <a:ext cx="4391025" cy="27527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images-na.ssl-images-amazon.com/images/I/61RLvp3rMyL._UX250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351" y="2332566"/>
            <a:ext cx="2381250" cy="22193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http://img05.deviantart.net/e1f7/i/2011/251/e/4/microsoft_windows_logo_3000px_by_davidm147-d3hax3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8151" y="2714403"/>
            <a:ext cx="1648944" cy="1455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44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p:cTn id="7" dur="500" fill="hold"/>
                                        <p:tgtEl>
                                          <p:spTgt spid="6148"/>
                                        </p:tgtEl>
                                        <p:attrNameLst>
                                          <p:attrName>ppt_w</p:attrName>
                                        </p:attrNameLst>
                                      </p:cBhvr>
                                      <p:tavLst>
                                        <p:tav tm="0">
                                          <p:val>
                                            <p:fltVal val="0"/>
                                          </p:val>
                                        </p:tav>
                                        <p:tav tm="100000">
                                          <p:val>
                                            <p:strVal val="#ppt_w"/>
                                          </p:val>
                                        </p:tav>
                                      </p:tavLst>
                                    </p:anim>
                                    <p:anim calcmode="lin" valueType="num">
                                      <p:cBhvr>
                                        <p:cTn id="8" dur="500" fill="hold"/>
                                        <p:tgtEl>
                                          <p:spTgt spid="6148"/>
                                        </p:tgtEl>
                                        <p:attrNameLst>
                                          <p:attrName>ppt_h</p:attrName>
                                        </p:attrNameLst>
                                      </p:cBhvr>
                                      <p:tavLst>
                                        <p:tav tm="0">
                                          <p:val>
                                            <p:fltVal val="0"/>
                                          </p:val>
                                        </p:tav>
                                        <p:tav tm="100000">
                                          <p:val>
                                            <p:strVal val="#ppt_h"/>
                                          </p:val>
                                        </p:tav>
                                      </p:tavLst>
                                    </p:anim>
                                    <p:animEffect transition="in" filter="fade">
                                      <p:cBhvr>
                                        <p:cTn id="9" dur="500"/>
                                        <p:tgtEl>
                                          <p:spTgt spid="6148"/>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p:cTn id="17" dur="500" fill="hold"/>
                                        <p:tgtEl>
                                          <p:spTgt spid="6146"/>
                                        </p:tgtEl>
                                        <p:attrNameLst>
                                          <p:attrName>ppt_w</p:attrName>
                                        </p:attrNameLst>
                                      </p:cBhvr>
                                      <p:tavLst>
                                        <p:tav tm="0">
                                          <p:val>
                                            <p:fltVal val="0"/>
                                          </p:val>
                                        </p:tav>
                                        <p:tav tm="100000">
                                          <p:val>
                                            <p:strVal val="#ppt_w"/>
                                          </p:val>
                                        </p:tav>
                                      </p:tavLst>
                                    </p:anim>
                                    <p:anim calcmode="lin" valueType="num">
                                      <p:cBhvr>
                                        <p:cTn id="18" dur="500" fill="hold"/>
                                        <p:tgtEl>
                                          <p:spTgt spid="6146"/>
                                        </p:tgtEl>
                                        <p:attrNameLst>
                                          <p:attrName>ppt_h</p:attrName>
                                        </p:attrNameLst>
                                      </p:cBhvr>
                                      <p:tavLst>
                                        <p:tav tm="0">
                                          <p:val>
                                            <p:fltVal val="0"/>
                                          </p:val>
                                        </p:tav>
                                        <p:tav tm="100000">
                                          <p:val>
                                            <p:strVal val="#ppt_h"/>
                                          </p:val>
                                        </p:tav>
                                      </p:tavLst>
                                    </p:anim>
                                    <p:animEffect transition="in" filter="fade">
                                      <p:cBhvr>
                                        <p:cTn id="1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a:t>
            </a:r>
            <a:endParaRPr lang="en-US" b="1" dirty="0"/>
          </a:p>
        </p:txBody>
      </p:sp>
      <p:pic>
        <p:nvPicPr>
          <p:cNvPr id="5" name="Picture 4"/>
          <p:cNvPicPr>
            <a:picLocks noChangeAspect="1"/>
          </p:cNvPicPr>
          <p:nvPr/>
        </p:nvPicPr>
        <p:blipFill>
          <a:blip r:embed="rId2"/>
          <a:stretch>
            <a:fillRect/>
          </a:stretch>
        </p:blipFill>
        <p:spPr>
          <a:xfrm>
            <a:off x="6045200" y="2365064"/>
            <a:ext cx="4572000" cy="3429000"/>
          </a:xfrm>
          <a:prstGeom prst="rect">
            <a:avLst/>
          </a:prstGeom>
        </p:spPr>
      </p:pic>
      <p:pic>
        <p:nvPicPr>
          <p:cNvPr id="7" name="Picture 6"/>
          <p:cNvPicPr>
            <a:picLocks noChangeAspect="1"/>
          </p:cNvPicPr>
          <p:nvPr/>
        </p:nvPicPr>
        <p:blipFill>
          <a:blip r:embed="rId3"/>
          <a:stretch>
            <a:fillRect/>
          </a:stretch>
        </p:blipFill>
        <p:spPr>
          <a:xfrm>
            <a:off x="491899" y="2365065"/>
            <a:ext cx="5412678" cy="3429000"/>
          </a:xfrm>
          <a:prstGeom prst="rect">
            <a:avLst/>
          </a:prstGeom>
        </p:spPr>
      </p:pic>
      <p:sp>
        <p:nvSpPr>
          <p:cNvPr id="3" name="TextBox 2"/>
          <p:cNvSpPr txBox="1"/>
          <p:nvPr/>
        </p:nvSpPr>
        <p:spPr>
          <a:xfrm>
            <a:off x="1443789" y="5967663"/>
            <a:ext cx="8470232" cy="461665"/>
          </a:xfrm>
          <a:prstGeom prst="rect">
            <a:avLst/>
          </a:prstGeom>
          <a:noFill/>
        </p:spPr>
        <p:txBody>
          <a:bodyPr wrap="square" rtlCol="0">
            <a:spAutoFit/>
          </a:bodyPr>
          <a:lstStyle/>
          <a:p>
            <a:pPr algn="ctr"/>
            <a:r>
              <a:rPr lang="en-US" sz="2400" b="1" dirty="0"/>
              <a:t>https://www.youtube.com/watch?v=KLpgaoD8ySM</a:t>
            </a:r>
          </a:p>
        </p:txBody>
      </p:sp>
    </p:spTree>
    <p:extLst>
      <p:ext uri="{BB962C8B-B14F-4D97-AF65-F5344CB8AC3E}">
        <p14:creationId xmlns:p14="http://schemas.microsoft.com/office/powerpoint/2010/main" val="24825997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smtClean="0"/>
              <a:t>All models are wrong, some models are useful</a:t>
            </a:r>
            <a:endParaRPr lang="en-US" sz="7200" dirty="0"/>
          </a:p>
        </p:txBody>
      </p:sp>
      <p:sp>
        <p:nvSpPr>
          <p:cNvPr id="5" name="Text Placeholder 4"/>
          <p:cNvSpPr>
            <a:spLocks noGrp="1"/>
          </p:cNvSpPr>
          <p:nvPr>
            <p:ph type="body" idx="1"/>
          </p:nvPr>
        </p:nvSpPr>
        <p:spPr/>
        <p:txBody>
          <a:bodyPr>
            <a:normAutofit/>
          </a:bodyPr>
          <a:lstStyle/>
          <a:p>
            <a:pPr algn="r"/>
            <a:r>
              <a:rPr lang="en-US" sz="3600" dirty="0"/>
              <a:t> </a:t>
            </a:r>
            <a:r>
              <a:rPr lang="en-US" sz="4800" dirty="0" smtClean="0"/>
              <a:t>- George Box</a:t>
            </a:r>
            <a:endParaRPr lang="en-US" sz="4800" dirty="0"/>
          </a:p>
        </p:txBody>
      </p:sp>
      <p:pic>
        <p:nvPicPr>
          <p:cNvPr id="2050" name="Picture 2" descr="GeorgeEPBo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1148" y="3729037"/>
            <a:ext cx="19050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4753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stride</a:t>
            </a:r>
            <a:endParaRPr lang="en-US"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58487711"/>
              </p:ext>
            </p:extLst>
          </p:nvPr>
        </p:nvGraphicFramePr>
        <p:xfrm>
          <a:off x="2095523" y="1663198"/>
          <a:ext cx="7311979" cy="4716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94532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STRIDE</a:t>
            </a:r>
            <a:br>
              <a:rPr lang="en-US" b="1" dirty="0" smtClean="0"/>
            </a:br>
            <a:r>
              <a:rPr lang="en-US" b="1" dirty="0" err="1" smtClean="0"/>
              <a:t>sPOOFING</a:t>
            </a:r>
            <a:endParaRPr lang="en-US" b="1" dirty="0"/>
          </a:p>
        </p:txBody>
      </p:sp>
      <p:pic>
        <p:nvPicPr>
          <p:cNvPr id="4" name="Picture 3"/>
          <p:cNvPicPr>
            <a:picLocks noChangeAspect="1"/>
          </p:cNvPicPr>
          <p:nvPr/>
        </p:nvPicPr>
        <p:blipFill>
          <a:blip r:embed="rId3"/>
          <a:stretch>
            <a:fillRect/>
          </a:stretch>
        </p:blipFill>
        <p:spPr>
          <a:xfrm>
            <a:off x="6180517" y="1216651"/>
            <a:ext cx="3771900" cy="5429250"/>
          </a:xfrm>
          <a:prstGeom prst="rect">
            <a:avLst/>
          </a:prstGeom>
        </p:spPr>
      </p:pic>
      <p:graphicFrame>
        <p:nvGraphicFramePr>
          <p:cNvPr id="5" name="Content Placeholder 3"/>
          <p:cNvGraphicFramePr>
            <a:graphicFrameLocks noGrp="1"/>
          </p:cNvGraphicFramePr>
          <p:nvPr>
            <p:ph idx="1"/>
            <p:extLst>
              <p:ext uri="{D42A27DB-BD31-4B8C-83A1-F6EECF244321}">
                <p14:modId xmlns:p14="http://schemas.microsoft.com/office/powerpoint/2010/main" val="64967835"/>
              </p:ext>
            </p:extLst>
          </p:nvPr>
        </p:nvGraphicFramePr>
        <p:xfrm>
          <a:off x="1084934" y="2543662"/>
          <a:ext cx="3809977" cy="1479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349016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656" y="1964267"/>
            <a:ext cx="8146469" cy="2421464"/>
          </a:xfrm>
        </p:spPr>
        <p:txBody>
          <a:bodyPr/>
          <a:lstStyle/>
          <a:p>
            <a:r>
              <a:rPr lang="en-US" dirty="0" smtClean="0"/>
              <a:t>OH MY GOD WE’RE ALL GOING TO F*!&amp;@#^$%ING DIE</a:t>
            </a:r>
            <a:br>
              <a:rPr lang="en-US" dirty="0" smtClean="0"/>
            </a:br>
            <a:endParaRPr lang="en-US" dirty="0"/>
          </a:p>
        </p:txBody>
      </p:sp>
      <p:sp>
        <p:nvSpPr>
          <p:cNvPr id="3" name="Subtitle 2"/>
          <p:cNvSpPr>
            <a:spLocks noGrp="1"/>
          </p:cNvSpPr>
          <p:nvPr>
            <p:ph type="subTitle" idx="1"/>
          </p:nvPr>
        </p:nvSpPr>
        <p:spPr/>
        <p:txBody>
          <a:bodyPr/>
          <a:lstStyle/>
          <a:p>
            <a:r>
              <a:rPr lang="en-US" dirty="0" smtClean="0"/>
              <a:t>Luke Donoho, </a:t>
            </a:r>
            <a:r>
              <a:rPr lang="en-US" dirty="0" err="1" smtClean="0"/>
              <a:t>m.s.</a:t>
            </a:r>
            <a:endParaRPr lang="en-US" dirty="0"/>
          </a:p>
        </p:txBody>
      </p:sp>
    </p:spTree>
    <p:extLst>
      <p:ext uri="{BB962C8B-B14F-4D97-AF65-F5344CB8AC3E}">
        <p14:creationId xmlns:p14="http://schemas.microsoft.com/office/powerpoint/2010/main" val="10854785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err="1" smtClean="0"/>
              <a:t>tAMPERING</a:t>
            </a:r>
            <a:endParaRPr lang="en-US" b="1" dirty="0"/>
          </a:p>
        </p:txBody>
      </p:sp>
      <p:pic>
        <p:nvPicPr>
          <p:cNvPr id="3" name="Picture 2"/>
          <p:cNvPicPr>
            <a:picLocks noChangeAspect="1"/>
          </p:cNvPicPr>
          <p:nvPr/>
        </p:nvPicPr>
        <p:blipFill>
          <a:blip r:embed="rId3"/>
          <a:stretch>
            <a:fillRect/>
          </a:stretch>
        </p:blipFill>
        <p:spPr>
          <a:xfrm>
            <a:off x="6167638" y="1216651"/>
            <a:ext cx="3752850" cy="5429250"/>
          </a:xfrm>
          <a:prstGeom prst="rect">
            <a:avLst/>
          </a:prstGeom>
        </p:spPr>
      </p:pic>
      <p:graphicFrame>
        <p:nvGraphicFramePr>
          <p:cNvPr id="6" name="Content Placeholder 3"/>
          <p:cNvGraphicFramePr>
            <a:graphicFrameLocks noGrp="1"/>
          </p:cNvGraphicFramePr>
          <p:nvPr>
            <p:ph idx="1"/>
            <p:extLst>
              <p:ext uri="{D42A27DB-BD31-4B8C-83A1-F6EECF244321}">
                <p14:modId xmlns:p14="http://schemas.microsoft.com/office/powerpoint/2010/main" val="3842567206"/>
              </p:ext>
            </p:extLst>
          </p:nvPr>
        </p:nvGraphicFramePr>
        <p:xfrm>
          <a:off x="1084934" y="2543662"/>
          <a:ext cx="3809977" cy="1479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075466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smtClean="0"/>
              <a:t>repudiation</a:t>
            </a:r>
            <a:endParaRPr lang="en-US" b="1" dirty="0"/>
          </a:p>
        </p:txBody>
      </p:sp>
      <p:pic>
        <p:nvPicPr>
          <p:cNvPr id="4" name="Picture 3"/>
          <p:cNvPicPr>
            <a:picLocks noChangeAspect="1"/>
          </p:cNvPicPr>
          <p:nvPr/>
        </p:nvPicPr>
        <p:blipFill>
          <a:blip r:embed="rId3"/>
          <a:stretch>
            <a:fillRect/>
          </a:stretch>
        </p:blipFill>
        <p:spPr>
          <a:xfrm>
            <a:off x="6118677" y="1216651"/>
            <a:ext cx="3800475" cy="5495925"/>
          </a:xfrm>
          <a:prstGeom prst="rect">
            <a:avLst/>
          </a:prstGeom>
        </p:spPr>
      </p:pic>
      <p:graphicFrame>
        <p:nvGraphicFramePr>
          <p:cNvPr id="5" name="Content Placeholder 3"/>
          <p:cNvGraphicFramePr>
            <a:graphicFrameLocks noGrp="1"/>
          </p:cNvGraphicFramePr>
          <p:nvPr>
            <p:ph idx="1"/>
            <p:extLst>
              <p:ext uri="{D42A27DB-BD31-4B8C-83A1-F6EECF244321}">
                <p14:modId xmlns:p14="http://schemas.microsoft.com/office/powerpoint/2010/main" val="3757246497"/>
              </p:ext>
            </p:extLst>
          </p:nvPr>
        </p:nvGraphicFramePr>
        <p:xfrm>
          <a:off x="1084934" y="2543662"/>
          <a:ext cx="3809977" cy="1479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480279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smtClean="0"/>
              <a:t>information disclosure</a:t>
            </a:r>
            <a:endParaRPr lang="en-US" b="1" dirty="0"/>
          </a:p>
        </p:txBody>
      </p:sp>
      <p:pic>
        <p:nvPicPr>
          <p:cNvPr id="4" name="Picture 3"/>
          <p:cNvPicPr>
            <a:picLocks noChangeAspect="1"/>
          </p:cNvPicPr>
          <p:nvPr/>
        </p:nvPicPr>
        <p:blipFill>
          <a:blip r:embed="rId3"/>
          <a:stretch>
            <a:fillRect/>
          </a:stretch>
        </p:blipFill>
        <p:spPr>
          <a:xfrm>
            <a:off x="6118677" y="1216651"/>
            <a:ext cx="3800475" cy="5495925"/>
          </a:xfrm>
          <a:prstGeom prst="rect">
            <a:avLst/>
          </a:prstGeom>
        </p:spPr>
      </p:pic>
      <p:pic>
        <p:nvPicPr>
          <p:cNvPr id="3" name="Picture 2"/>
          <p:cNvPicPr>
            <a:picLocks noChangeAspect="1"/>
          </p:cNvPicPr>
          <p:nvPr/>
        </p:nvPicPr>
        <p:blipFill>
          <a:blip r:embed="rId4"/>
          <a:stretch>
            <a:fillRect/>
          </a:stretch>
        </p:blipFill>
        <p:spPr>
          <a:xfrm>
            <a:off x="6118676" y="1216651"/>
            <a:ext cx="3800475" cy="5076825"/>
          </a:xfrm>
          <a:prstGeom prst="rect">
            <a:avLst/>
          </a:prstGeom>
        </p:spPr>
      </p:pic>
      <p:graphicFrame>
        <p:nvGraphicFramePr>
          <p:cNvPr id="7" name="Content Placeholder 3"/>
          <p:cNvGraphicFramePr>
            <a:graphicFrameLocks noGrp="1"/>
          </p:cNvGraphicFramePr>
          <p:nvPr>
            <p:ph idx="1"/>
            <p:extLst>
              <p:ext uri="{D42A27DB-BD31-4B8C-83A1-F6EECF244321}">
                <p14:modId xmlns:p14="http://schemas.microsoft.com/office/powerpoint/2010/main" val="1253502415"/>
              </p:ext>
            </p:extLst>
          </p:nvPr>
        </p:nvGraphicFramePr>
        <p:xfrm>
          <a:off x="1084934" y="2543662"/>
          <a:ext cx="3809977" cy="14793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77211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smtClean="0"/>
              <a:t>denial of service</a:t>
            </a:r>
            <a:endParaRPr lang="en-US" b="1" dirty="0"/>
          </a:p>
        </p:txBody>
      </p:sp>
      <p:pic>
        <p:nvPicPr>
          <p:cNvPr id="4" name="Picture 3"/>
          <p:cNvPicPr>
            <a:picLocks noChangeAspect="1"/>
          </p:cNvPicPr>
          <p:nvPr/>
        </p:nvPicPr>
        <p:blipFill>
          <a:blip r:embed="rId3"/>
          <a:stretch>
            <a:fillRect/>
          </a:stretch>
        </p:blipFill>
        <p:spPr>
          <a:xfrm>
            <a:off x="6118677" y="1216651"/>
            <a:ext cx="3800475" cy="5495925"/>
          </a:xfrm>
          <a:prstGeom prst="rect">
            <a:avLst/>
          </a:prstGeom>
        </p:spPr>
      </p:pic>
      <p:pic>
        <p:nvPicPr>
          <p:cNvPr id="6" name="Picture 5"/>
          <p:cNvPicPr>
            <a:picLocks noChangeAspect="1"/>
          </p:cNvPicPr>
          <p:nvPr/>
        </p:nvPicPr>
        <p:blipFill>
          <a:blip r:embed="rId4"/>
          <a:stretch>
            <a:fillRect/>
          </a:stretch>
        </p:blipFill>
        <p:spPr>
          <a:xfrm>
            <a:off x="6118677" y="1216651"/>
            <a:ext cx="3800475" cy="5514975"/>
          </a:xfrm>
          <a:prstGeom prst="rect">
            <a:avLst/>
          </a:prstGeom>
        </p:spPr>
      </p:pic>
      <p:graphicFrame>
        <p:nvGraphicFramePr>
          <p:cNvPr id="8" name="Content Placeholder 3"/>
          <p:cNvGraphicFramePr>
            <a:graphicFrameLocks noGrp="1"/>
          </p:cNvGraphicFramePr>
          <p:nvPr>
            <p:ph idx="1"/>
            <p:extLst>
              <p:ext uri="{D42A27DB-BD31-4B8C-83A1-F6EECF244321}">
                <p14:modId xmlns:p14="http://schemas.microsoft.com/office/powerpoint/2010/main" val="1887836837"/>
              </p:ext>
            </p:extLst>
          </p:nvPr>
        </p:nvGraphicFramePr>
        <p:xfrm>
          <a:off x="1084934" y="2543662"/>
          <a:ext cx="3809977" cy="14793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863137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smtClean="0"/>
              <a:t>elevation of privilege</a:t>
            </a:r>
            <a:endParaRPr lang="en-US" b="1" dirty="0"/>
          </a:p>
        </p:txBody>
      </p:sp>
      <p:pic>
        <p:nvPicPr>
          <p:cNvPr id="3" name="Picture 2"/>
          <p:cNvPicPr>
            <a:picLocks noChangeAspect="1"/>
          </p:cNvPicPr>
          <p:nvPr/>
        </p:nvPicPr>
        <p:blipFill>
          <a:blip r:embed="rId3"/>
          <a:stretch>
            <a:fillRect/>
          </a:stretch>
        </p:blipFill>
        <p:spPr>
          <a:xfrm>
            <a:off x="6132768" y="1216651"/>
            <a:ext cx="3783964" cy="5495925"/>
          </a:xfrm>
          <a:prstGeom prst="rect">
            <a:avLst/>
          </a:prstGeom>
        </p:spPr>
      </p:pic>
      <p:graphicFrame>
        <p:nvGraphicFramePr>
          <p:cNvPr id="6" name="Content Placeholder 3"/>
          <p:cNvGraphicFramePr>
            <a:graphicFrameLocks noGrp="1"/>
          </p:cNvGraphicFramePr>
          <p:nvPr>
            <p:ph idx="1"/>
            <p:extLst>
              <p:ext uri="{D42A27DB-BD31-4B8C-83A1-F6EECF244321}">
                <p14:modId xmlns:p14="http://schemas.microsoft.com/office/powerpoint/2010/main" val="2179469346"/>
              </p:ext>
            </p:extLst>
          </p:nvPr>
        </p:nvGraphicFramePr>
        <p:xfrm>
          <a:off x="1084934" y="2543662"/>
          <a:ext cx="3809977" cy="1479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76662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a:t>
            </a:r>
            <a:endParaRPr lang="en-US" b="1" dirty="0"/>
          </a:p>
        </p:txBody>
      </p:sp>
      <p:pic>
        <p:nvPicPr>
          <p:cNvPr id="5124" name="Picture 4" descr="http://vignette4.wikia.nocookie.net/2001/images/1/18/Hal9000.jpg/revision/latest?cb=200910041509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0413" y="1682758"/>
            <a:ext cx="5891174" cy="4712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9275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a:t>
            </a:r>
            <a:endParaRPr lang="en-US" b="1" dirty="0"/>
          </a:p>
        </p:txBody>
      </p:sp>
      <p:sp>
        <p:nvSpPr>
          <p:cNvPr id="3" name="Content Placeholder 2"/>
          <p:cNvSpPr>
            <a:spLocks noGrp="1"/>
          </p:cNvSpPr>
          <p:nvPr>
            <p:ph idx="1"/>
          </p:nvPr>
        </p:nvSpPr>
        <p:spPr/>
        <p:txBody>
          <a:bodyPr/>
          <a:lstStyle/>
          <a:p>
            <a:r>
              <a:rPr lang="en-US" sz="3200" dirty="0" smtClean="0"/>
              <a:t>Overview</a:t>
            </a:r>
          </a:p>
          <a:p>
            <a:r>
              <a:rPr lang="en-US" sz="2800" dirty="0" smtClean="0"/>
              <a:t>Ray Kurzweil</a:t>
            </a:r>
          </a:p>
          <a:p>
            <a:r>
              <a:rPr lang="en-US" sz="2800" dirty="0" smtClean="0"/>
              <a:t>Eliezer </a:t>
            </a:r>
            <a:r>
              <a:rPr lang="en-US" sz="2800" dirty="0" err="1" smtClean="0"/>
              <a:t>Yudkowsky</a:t>
            </a:r>
            <a:endParaRPr lang="en-US" sz="2800" dirty="0" smtClean="0"/>
          </a:p>
          <a:p>
            <a:r>
              <a:rPr lang="en-US" sz="2800" dirty="0"/>
              <a:t>Nick </a:t>
            </a:r>
            <a:r>
              <a:rPr lang="en-US" sz="2800" dirty="0" err="1" smtClean="0"/>
              <a:t>Bostrom</a:t>
            </a:r>
            <a:endParaRPr lang="en-US" sz="2800" dirty="0" smtClean="0"/>
          </a:p>
          <a:p>
            <a:endParaRPr lang="en-US" dirty="0"/>
          </a:p>
        </p:txBody>
      </p:sp>
    </p:spTree>
    <p:extLst>
      <p:ext uri="{BB962C8B-B14F-4D97-AF65-F5344CB8AC3E}">
        <p14:creationId xmlns:p14="http://schemas.microsoft.com/office/powerpoint/2010/main" val="19369467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Weak </a:t>
            </a:r>
            <a:r>
              <a:rPr lang="en-US" b="1" dirty="0" err="1" smtClean="0"/>
              <a:t>ai</a:t>
            </a:r>
            <a:endParaRPr lang="en-US" b="1" dirty="0"/>
          </a:p>
        </p:txBody>
      </p:sp>
      <p:pic>
        <p:nvPicPr>
          <p:cNvPr id="1026" name="Picture 2" descr="http://images.apple.com/euro/ios/f/generic/siri/images/icon_sir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9839" y="2065867"/>
            <a:ext cx="1851644" cy="1939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irobotweb.com/~/media/Images/iRobot/Robots/HRD/Roomba/600%20Series/Anatomy/irobot-roomba-600-sideview.jpg?h=397&amp;la=en&amp;w=6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538" y="2065867"/>
            <a:ext cx="3027630" cy="1939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dn.theatlantic.com/static/mt/assets/science/kasparov61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3357" y="3254505"/>
            <a:ext cx="4789991" cy="31154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2" name="Picture 8" descr="http://a3.mzstatic.com/us/r30/Purple7/v4/09/98/74/09987469-190f-0a95-4a10-86ac9ba05268/icon320x32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2340" y="2079981"/>
            <a:ext cx="1885217" cy="1925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48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 calcmode="lin" valueType="num">
                                      <p:cBhvr additive="base">
                                        <p:cTn id="15" dur="500" fill="hold"/>
                                        <p:tgtEl>
                                          <p:spTgt spid="1028"/>
                                        </p:tgtEl>
                                        <p:attrNameLst>
                                          <p:attrName>ppt_x</p:attrName>
                                        </p:attrNameLst>
                                      </p:cBhvr>
                                      <p:tavLst>
                                        <p:tav tm="0">
                                          <p:val>
                                            <p:strVal val="#ppt_x"/>
                                          </p:val>
                                        </p:tav>
                                        <p:tav tm="100000">
                                          <p:val>
                                            <p:strVal val="#ppt_x"/>
                                          </p:val>
                                        </p:tav>
                                      </p:tavLst>
                                    </p:anim>
                                    <p:anim calcmode="lin" valueType="num">
                                      <p:cBhvr additive="base">
                                        <p:cTn id="16"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Strong </a:t>
            </a:r>
            <a:r>
              <a:rPr lang="en-US" b="1" dirty="0" err="1" smtClean="0"/>
              <a:t>ai</a:t>
            </a:r>
            <a:r>
              <a:rPr lang="en-US" b="1" dirty="0" smtClean="0"/>
              <a:t> (</a:t>
            </a:r>
            <a:r>
              <a:rPr lang="en-US" b="1" dirty="0" err="1" smtClean="0"/>
              <a:t>Agi</a:t>
            </a:r>
            <a:r>
              <a:rPr lang="en-US" b="1" dirty="0" smtClean="0"/>
              <a:t>)</a:t>
            </a:r>
            <a:endParaRPr lang="en-US" b="1" dirty="0"/>
          </a:p>
        </p:txBody>
      </p:sp>
      <p:pic>
        <p:nvPicPr>
          <p:cNvPr id="4102" name="Picture 6" descr="https://pbs.twimg.com/profile_images/572504290736881664/OsPi4zO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8716" y="2161599"/>
            <a:ext cx="3347347" cy="318338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upload.wikimedia.org/wikipedia/en/5/5c/C-3PO_dro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15" y="1881630"/>
            <a:ext cx="1952625" cy="374332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vignette4.wikia.nocookie.net/thejetsons/images/8/8c/Jetsonscolor6.jpg/revision/latest?cb=201212171817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7608" y="2161599"/>
            <a:ext cx="3490740" cy="3183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0946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Strong </a:t>
            </a:r>
            <a:r>
              <a:rPr lang="en-US" b="1" dirty="0" err="1" smtClean="0"/>
              <a:t>ai</a:t>
            </a:r>
            <a:r>
              <a:rPr lang="en-US" b="1" dirty="0" smtClean="0"/>
              <a:t> (</a:t>
            </a:r>
            <a:r>
              <a:rPr lang="en-US" b="1" dirty="0" err="1" smtClean="0"/>
              <a:t>Agi</a:t>
            </a:r>
            <a:r>
              <a:rPr lang="en-US" b="1" dirty="0" smtClean="0"/>
              <a:t>)</a:t>
            </a:r>
            <a:endParaRPr lang="en-US" b="1" dirty="0"/>
          </a:p>
        </p:txBody>
      </p:sp>
      <p:pic>
        <p:nvPicPr>
          <p:cNvPr id="1028" name="Picture 4" descr="http://blogs-images.forbes.com/robertwood/files/2012/05/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594" y="2065867"/>
            <a:ext cx="1631552" cy="23181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dunkindonuts.com/content/dunkindonuts/en/menu/beverages/hotbeverages/coffee/hot_coffee/_jcr_content/block/image.img.png/138743925376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533" y="2164855"/>
            <a:ext cx="1842489" cy="18424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thumb/b/b9/Turing_Test_Version_3.svg/2000px-Turing_Test_Version_3.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512" y="1553173"/>
            <a:ext cx="2924175" cy="37433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pge.com/includes/images/about/careers/search/skilled/testing/clerical/cod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1026" y="2443056"/>
            <a:ext cx="5400973" cy="388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51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fade">
                                      <p:cBhvr>
                                        <p:cTn id="19"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t>Agenda</a:t>
            </a:r>
            <a:endParaRPr lang="en-US" sz="4400" b="1" dirty="0"/>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v"/>
            </a:pPr>
            <a:r>
              <a:rPr lang="en-US" sz="3200" dirty="0" smtClean="0"/>
              <a:t> Existential </a:t>
            </a:r>
            <a:r>
              <a:rPr lang="en-US" sz="3200" dirty="0" smtClean="0"/>
              <a:t>Risk</a:t>
            </a:r>
          </a:p>
          <a:p>
            <a:pPr>
              <a:buFont typeface="Wingdings" panose="05000000000000000000" pitchFamily="2" charset="2"/>
              <a:buChar char="v"/>
            </a:pPr>
            <a:r>
              <a:rPr lang="en-US" sz="3200" dirty="0" smtClean="0"/>
              <a:t> Threat </a:t>
            </a:r>
            <a:r>
              <a:rPr lang="en-US" sz="3200" dirty="0" smtClean="0"/>
              <a:t>Modeling</a:t>
            </a:r>
          </a:p>
          <a:p>
            <a:pPr>
              <a:buFont typeface="Wingdings" panose="05000000000000000000" pitchFamily="2" charset="2"/>
              <a:buChar char="v"/>
            </a:pPr>
            <a:r>
              <a:rPr lang="en-US" sz="3200" dirty="0" smtClean="0"/>
              <a:t> Artificial </a:t>
            </a:r>
            <a:r>
              <a:rPr lang="en-US" sz="3200" dirty="0" smtClean="0"/>
              <a:t>Intelligence</a:t>
            </a:r>
          </a:p>
          <a:p>
            <a:pPr>
              <a:buFont typeface="Wingdings" panose="05000000000000000000" pitchFamily="2" charset="2"/>
              <a:buChar char="v"/>
            </a:pPr>
            <a:r>
              <a:rPr lang="en-US" sz="3200" dirty="0" smtClean="0"/>
              <a:t> Nanotechnology</a:t>
            </a:r>
            <a:endParaRPr lang="en-US" sz="3200" dirty="0" smtClean="0"/>
          </a:p>
          <a:p>
            <a:pPr>
              <a:buFont typeface="Wingdings" panose="05000000000000000000" pitchFamily="2" charset="2"/>
              <a:buChar char="v"/>
            </a:pPr>
            <a:r>
              <a:rPr lang="en-US" sz="3200" dirty="0" smtClean="0"/>
              <a:t> Threat </a:t>
            </a:r>
            <a:r>
              <a:rPr lang="en-US" sz="3200" dirty="0" smtClean="0"/>
              <a:t>Modeling Existential Risk</a:t>
            </a:r>
            <a:endParaRPr lang="en-US" sz="3200" dirty="0"/>
          </a:p>
          <a:p>
            <a:pPr>
              <a:buFont typeface="Wingdings" panose="05000000000000000000" pitchFamily="2" charset="2"/>
              <a:buChar char="v"/>
            </a:pPr>
            <a:r>
              <a:rPr lang="en-US" sz="3200" dirty="0" smtClean="0"/>
              <a:t> Closing </a:t>
            </a:r>
            <a:r>
              <a:rPr lang="en-US" sz="3200" dirty="0" smtClean="0"/>
              <a:t>Thoughts</a:t>
            </a:r>
          </a:p>
        </p:txBody>
      </p:sp>
    </p:spTree>
    <p:extLst>
      <p:ext uri="{BB962C8B-B14F-4D97-AF65-F5344CB8AC3E}">
        <p14:creationId xmlns:p14="http://schemas.microsoft.com/office/powerpoint/2010/main" val="15467868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superintelligence</a:t>
            </a:r>
            <a:endParaRPr lang="en-US" b="1" dirty="0"/>
          </a:p>
        </p:txBody>
      </p:sp>
      <p:pic>
        <p:nvPicPr>
          <p:cNvPr id="4" name="Picture 4" descr="https://resize.rbl.ms/image?source=https%3A%2F%2Fimg.youtube.com%2Fvi%2F7rRJ9Ep1Wzs%2Fmaxresdefault.jpg&amp;size=2000%2C2000&amp;c=B73r4u0eaBILCmN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8559" y="1861239"/>
            <a:ext cx="7474883" cy="4206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171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Ray </a:t>
            </a:r>
            <a:r>
              <a:rPr lang="en-US" b="1" dirty="0" err="1" smtClean="0"/>
              <a:t>kurzweil</a:t>
            </a:r>
            <a:endParaRPr lang="en-US" b="1" dirty="0"/>
          </a:p>
        </p:txBody>
      </p:sp>
      <p:pic>
        <p:nvPicPr>
          <p:cNvPr id="4098" name="Picture 2" descr="https://upload.wikimedia.org/wikipedia/commons/thumb/9/98/Raymond_Kurzweil%2C_Stanford_2006_%28square_crop%29.jpg/250px-Raymond_Kurzweil%2C_Stanford_2006_%28square_crop%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677" y="2752726"/>
            <a:ext cx="2808851"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ecx.images-amazon.com/images/I/41K-47R3LUL._SY344_BO1,204,203,200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1513" y="2309813"/>
            <a:ext cx="2669378" cy="37433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upload.wikimedia.org/wikipedia/en/2/2a/The-Singularity-Is-Nea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6619" y="2309812"/>
            <a:ext cx="249555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0970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Ray Kurzweil - singularity</a:t>
            </a:r>
            <a:endParaRPr lang="en-US" b="1" dirty="0"/>
          </a:p>
        </p:txBody>
      </p:sp>
      <p:pic>
        <p:nvPicPr>
          <p:cNvPr id="7170" name="Picture 2" descr="http://www.singularity.com/images/charts/CountdowntoSingularityLog.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17659" y="1676820"/>
            <a:ext cx="6467708" cy="5008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6799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law of </a:t>
            </a:r>
            <a:r>
              <a:rPr lang="en-US" b="1" dirty="0" smtClean="0"/>
              <a:t/>
            </a:r>
            <a:br>
              <a:rPr lang="en-US" b="1" dirty="0" smtClean="0"/>
            </a:br>
            <a:r>
              <a:rPr lang="en-US" b="1" dirty="0" smtClean="0"/>
              <a:t>accelerating</a:t>
            </a:r>
            <a:br>
              <a:rPr lang="en-US" b="1" dirty="0" smtClean="0"/>
            </a:br>
            <a:r>
              <a:rPr lang="en-US" b="1" dirty="0" smtClean="0"/>
              <a:t>returns</a:t>
            </a:r>
            <a:endParaRPr lang="en-US" dirty="0"/>
          </a:p>
        </p:txBody>
      </p:sp>
      <p:sp>
        <p:nvSpPr>
          <p:cNvPr id="4" name="Flowchart: Process 3"/>
          <p:cNvSpPr/>
          <p:nvPr/>
        </p:nvSpPr>
        <p:spPr>
          <a:xfrm>
            <a:off x="489397" y="4365938"/>
            <a:ext cx="2846231" cy="189319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Evolutionary </a:t>
            </a:r>
          </a:p>
          <a:p>
            <a:pPr algn="ctr"/>
            <a:r>
              <a:rPr lang="en-US" sz="3600" dirty="0" smtClean="0"/>
              <a:t>Process</a:t>
            </a:r>
            <a:endParaRPr lang="en-US" sz="3600" dirty="0"/>
          </a:p>
        </p:txBody>
      </p:sp>
      <p:sp>
        <p:nvSpPr>
          <p:cNvPr id="5" name="Flowchart: Multidocument 4"/>
          <p:cNvSpPr/>
          <p:nvPr/>
        </p:nvSpPr>
        <p:spPr>
          <a:xfrm>
            <a:off x="3863662" y="4572000"/>
            <a:ext cx="2446986" cy="182880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smtClean="0"/>
              <a:t>Method</a:t>
            </a:r>
          </a:p>
          <a:p>
            <a:pPr algn="ctr"/>
            <a:r>
              <a:rPr lang="en-US" sz="2400" dirty="0" smtClean="0"/>
              <a:t>Becomes More Capable</a:t>
            </a:r>
            <a:endParaRPr lang="en-US" sz="2400" dirty="0"/>
          </a:p>
        </p:txBody>
      </p:sp>
      <p:sp>
        <p:nvSpPr>
          <p:cNvPr id="7" name="Flowchart: Multidocument 6"/>
          <p:cNvSpPr/>
          <p:nvPr/>
        </p:nvSpPr>
        <p:spPr>
          <a:xfrm>
            <a:off x="6656230" y="4572000"/>
            <a:ext cx="2513527" cy="182880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smtClean="0"/>
              <a:t>Order Increases</a:t>
            </a:r>
          </a:p>
          <a:p>
            <a:pPr algn="ctr"/>
            <a:r>
              <a:rPr lang="en-US" sz="2400" dirty="0" smtClean="0"/>
              <a:t>How Well Purpose Fits</a:t>
            </a:r>
            <a:endParaRPr lang="en-US" sz="2400" dirty="0"/>
          </a:p>
        </p:txBody>
      </p:sp>
      <p:cxnSp>
        <p:nvCxnSpPr>
          <p:cNvPr id="9" name="Curved Connector 8"/>
          <p:cNvCxnSpPr>
            <a:endCxn id="4" idx="2"/>
          </p:cNvCxnSpPr>
          <p:nvPr/>
        </p:nvCxnSpPr>
        <p:spPr>
          <a:xfrm rot="5400000">
            <a:off x="6128355" y="1973845"/>
            <a:ext cx="69445" cy="8501128"/>
          </a:xfrm>
          <a:prstGeom prst="curvedConnector3">
            <a:avLst>
              <a:gd name="adj1" fmla="val 781548"/>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lowchart: Process 13"/>
          <p:cNvSpPr/>
          <p:nvPr/>
        </p:nvSpPr>
        <p:spPr>
          <a:xfrm>
            <a:off x="2986674" y="1764406"/>
            <a:ext cx="2846231" cy="207349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Process Derived From Evolutionary Process</a:t>
            </a:r>
            <a:endParaRPr lang="en-US" sz="2800" dirty="0"/>
          </a:p>
        </p:txBody>
      </p:sp>
      <p:cxnSp>
        <p:nvCxnSpPr>
          <p:cNvPr id="18" name="Curved Connector 17"/>
          <p:cNvCxnSpPr>
            <a:stCxn id="4" idx="0"/>
            <a:endCxn id="14" idx="1"/>
          </p:cNvCxnSpPr>
          <p:nvPr/>
        </p:nvCxnSpPr>
        <p:spPr>
          <a:xfrm rot="5400000" flipH="1" flipV="1">
            <a:off x="1667202" y="3046467"/>
            <a:ext cx="1564783" cy="107416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14056" y="2753045"/>
            <a:ext cx="1555123" cy="923330"/>
          </a:xfrm>
          <a:prstGeom prst="rect">
            <a:avLst/>
          </a:prstGeom>
          <a:noFill/>
        </p:spPr>
        <p:txBody>
          <a:bodyPr wrap="square" rtlCol="0">
            <a:spAutoFit/>
          </a:bodyPr>
          <a:lstStyle/>
          <a:p>
            <a:pPr algn="ctr"/>
            <a:r>
              <a:rPr lang="en-US" dirty="0" smtClean="0"/>
              <a:t>Positive Feedback Loop</a:t>
            </a:r>
            <a:endParaRPr lang="en-US" dirty="0"/>
          </a:p>
        </p:txBody>
      </p:sp>
      <p:sp>
        <p:nvSpPr>
          <p:cNvPr id="22" name="Flowchart: Multidocument 21"/>
          <p:cNvSpPr/>
          <p:nvPr/>
        </p:nvSpPr>
        <p:spPr>
          <a:xfrm>
            <a:off x="6166834" y="1885563"/>
            <a:ext cx="2446986" cy="182880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smtClean="0"/>
              <a:t>More Cost Effective</a:t>
            </a:r>
            <a:endParaRPr lang="en-US" sz="2400" dirty="0"/>
          </a:p>
        </p:txBody>
      </p:sp>
      <p:sp>
        <p:nvSpPr>
          <p:cNvPr id="23" name="Flowchart: Multidocument 22"/>
          <p:cNvSpPr/>
          <p:nvPr/>
        </p:nvSpPr>
        <p:spPr>
          <a:xfrm>
            <a:off x="8314384" y="1848133"/>
            <a:ext cx="2446986" cy="182880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smtClean="0"/>
              <a:t>More Resources Deployed</a:t>
            </a:r>
            <a:endParaRPr lang="en-US" sz="2400" dirty="0"/>
          </a:p>
        </p:txBody>
      </p:sp>
      <p:cxnSp>
        <p:nvCxnSpPr>
          <p:cNvPr id="25" name="Curved Connector 24"/>
          <p:cNvCxnSpPr>
            <a:stCxn id="34" idx="4"/>
            <a:endCxn id="14" idx="2"/>
          </p:cNvCxnSpPr>
          <p:nvPr/>
        </p:nvCxnSpPr>
        <p:spPr>
          <a:xfrm rot="5400000">
            <a:off x="7672925" y="359674"/>
            <a:ext cx="215096" cy="6741365"/>
          </a:xfrm>
          <a:prstGeom prst="curvedConnector3">
            <a:avLst>
              <a:gd name="adj1" fmla="val 206278"/>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Flowchart: Summing Junction 31"/>
          <p:cNvSpPr/>
          <p:nvPr/>
        </p:nvSpPr>
        <p:spPr>
          <a:xfrm>
            <a:off x="9332902" y="4332683"/>
            <a:ext cx="2161480" cy="1978196"/>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a:t>Returns</a:t>
            </a:r>
          </a:p>
          <a:p>
            <a:pPr algn="ctr"/>
            <a:r>
              <a:rPr lang="en-US" sz="2400" dirty="0"/>
              <a:t>Speed</a:t>
            </a:r>
          </a:p>
          <a:p>
            <a:pPr algn="ctr"/>
            <a:r>
              <a:rPr lang="en-US" sz="2400" dirty="0"/>
              <a:t>Power</a:t>
            </a:r>
          </a:p>
          <a:p>
            <a:pPr algn="ctr"/>
            <a:r>
              <a:rPr lang="en-US" sz="2400" dirty="0"/>
              <a:t>Cost Effective</a:t>
            </a:r>
          </a:p>
        </p:txBody>
      </p:sp>
      <p:sp>
        <p:nvSpPr>
          <p:cNvPr id="34" name="Flowchart: Summing Junction 33"/>
          <p:cNvSpPr/>
          <p:nvPr/>
        </p:nvSpPr>
        <p:spPr>
          <a:xfrm>
            <a:off x="10149286" y="1810703"/>
            <a:ext cx="2003738" cy="1812105"/>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u="sng" dirty="0"/>
              <a:t>Returns</a:t>
            </a:r>
          </a:p>
          <a:p>
            <a:pPr algn="ctr"/>
            <a:r>
              <a:rPr lang="en-US" sz="2000" dirty="0"/>
              <a:t>Speed</a:t>
            </a:r>
          </a:p>
          <a:p>
            <a:pPr algn="ctr"/>
            <a:r>
              <a:rPr lang="en-US" sz="2000" dirty="0"/>
              <a:t>Power</a:t>
            </a:r>
          </a:p>
          <a:p>
            <a:pPr algn="ctr"/>
            <a:r>
              <a:rPr lang="en-US" sz="2000" dirty="0"/>
              <a:t>Cost Effective</a:t>
            </a:r>
          </a:p>
        </p:txBody>
      </p:sp>
      <p:sp>
        <p:nvSpPr>
          <p:cNvPr id="36" name="Curved Up Ribbon 35"/>
          <p:cNvSpPr/>
          <p:nvPr/>
        </p:nvSpPr>
        <p:spPr>
          <a:xfrm>
            <a:off x="5950576" y="229128"/>
            <a:ext cx="5326487" cy="1339403"/>
          </a:xfrm>
          <a:prstGeom prst="ellipse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38" name="Curved Connector 37"/>
          <p:cNvCxnSpPr>
            <a:stCxn id="14" idx="0"/>
            <a:endCxn id="36" idx="1"/>
          </p:cNvCxnSpPr>
          <p:nvPr/>
        </p:nvCxnSpPr>
        <p:spPr>
          <a:xfrm rot="5400000" flipH="1" flipV="1">
            <a:off x="5127388" y="275408"/>
            <a:ext cx="771400" cy="220659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761239" y="490767"/>
            <a:ext cx="2056711" cy="923330"/>
          </a:xfrm>
          <a:prstGeom prst="rect">
            <a:avLst/>
          </a:prstGeom>
          <a:noFill/>
        </p:spPr>
        <p:txBody>
          <a:bodyPr wrap="square" rtlCol="0">
            <a:spAutoFit/>
          </a:bodyPr>
          <a:lstStyle/>
          <a:p>
            <a:pPr algn="ctr"/>
            <a:r>
              <a:rPr lang="en-US" dirty="0"/>
              <a:t>Paradigm Shift Enables Exponential Growth To Continue</a:t>
            </a:r>
          </a:p>
        </p:txBody>
      </p:sp>
      <p:sp>
        <p:nvSpPr>
          <p:cNvPr id="42" name="32-Point Star 41"/>
          <p:cNvSpPr/>
          <p:nvPr/>
        </p:nvSpPr>
        <p:spPr>
          <a:xfrm>
            <a:off x="8188816" y="401331"/>
            <a:ext cx="850006" cy="668332"/>
          </a:xfrm>
          <a:prstGeom prst="star32">
            <a:avLst/>
          </a:prstGeom>
          <a:solidFill>
            <a:srgbClr val="FFFF00"/>
          </a:solidFill>
          <a:ln w="38100">
            <a:solidFill>
              <a:srgbClr val="FFC000"/>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553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barn(inVertical)">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grpId="0" nodeType="click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circle(in)">
                                      <p:cBhvr>
                                        <p:cTn id="60"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4" grpId="0" animBg="1"/>
      <p:bldP spid="21" grpId="0"/>
      <p:bldP spid="22" grpId="0" animBg="1"/>
      <p:bldP spid="23" grpId="0" animBg="1"/>
      <p:bldP spid="32" grpId="0" animBg="1"/>
      <p:bldP spid="34" grpId="0" animBg="1"/>
      <p:bldP spid="36" grpId="0" animBg="1"/>
      <p:bldP spid="39" grpId="0"/>
      <p:bldP spid="4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Ray Kurzweil – law of accelerating returns</a:t>
            </a:r>
            <a:endParaRPr lang="en-US" b="1" dirty="0"/>
          </a:p>
        </p:txBody>
      </p:sp>
      <p:pic>
        <p:nvPicPr>
          <p:cNvPr id="3074" name="Picture 2" descr="http://www.kurzweilai.net/images/chart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390" y="1641711"/>
            <a:ext cx="6418245" cy="504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0729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Ray Kurzweil –Moore’s law</a:t>
            </a:r>
            <a:endParaRPr lang="en-US" b="1" dirty="0"/>
          </a:p>
        </p:txBody>
      </p:sp>
      <p:pic>
        <p:nvPicPr>
          <p:cNvPr id="6146" name="Picture 2" descr="http://www.kurzweilai.net/images/chart0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47171" y="1659170"/>
            <a:ext cx="6487279" cy="510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6922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a:t>
            </a:r>
            <a:r>
              <a:rPr lang="en-US" b="1" dirty="0"/>
              <a:t>– Eliezer </a:t>
            </a:r>
            <a:r>
              <a:rPr lang="en-US" b="1" dirty="0" err="1"/>
              <a:t>Yudkowsky</a:t>
            </a:r>
            <a:endParaRPr lang="en-US" b="1" dirty="0"/>
          </a:p>
        </p:txBody>
      </p:sp>
      <p:pic>
        <p:nvPicPr>
          <p:cNvPr id="9218" name="Picture 2" descr="https://intelligence.org/wp-content/uploads/2015/06/Team_Headshot_Web_Eliez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139" y="2514601"/>
            <a:ext cx="266700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MIRI 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2426" y="2698596"/>
            <a:ext cx="7032415" cy="1804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8032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intelligence – Eliezer </a:t>
            </a:r>
            <a:r>
              <a:rPr lang="en-US" b="1" dirty="0" err="1"/>
              <a:t>Yudkowsky</a:t>
            </a:r>
            <a:endParaRPr lang="en-US" dirty="0"/>
          </a:p>
        </p:txBody>
      </p:sp>
      <p:pic>
        <p:nvPicPr>
          <p:cNvPr id="2050" name="Picture 2" descr="robots shaking hands (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2142067"/>
            <a:ext cx="6667500" cy="3514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8507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intelligence – Coherent extrapolated volition (CEV)</a:t>
            </a:r>
            <a:endParaRPr lang="en-US" dirty="0"/>
          </a:p>
        </p:txBody>
      </p:sp>
      <p:graphicFrame>
        <p:nvGraphicFramePr>
          <p:cNvPr id="3" name="Diagram 2"/>
          <p:cNvGraphicFramePr/>
          <p:nvPr>
            <p:extLst>
              <p:ext uri="{D42A27DB-BD31-4B8C-83A1-F6EECF244321}">
                <p14:modId xmlns:p14="http://schemas.microsoft.com/office/powerpoint/2010/main" val="407835949"/>
              </p:ext>
            </p:extLst>
          </p:nvPr>
        </p:nvGraphicFramePr>
        <p:xfrm>
          <a:off x="1316943" y="1944710"/>
          <a:ext cx="9558114" cy="45848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6523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Nick </a:t>
            </a:r>
            <a:r>
              <a:rPr lang="en-US" b="1" dirty="0" err="1" smtClean="0"/>
              <a:t>bostrom</a:t>
            </a:r>
            <a:endParaRPr lang="en-US" b="1" dirty="0"/>
          </a:p>
        </p:txBody>
      </p:sp>
      <p:pic>
        <p:nvPicPr>
          <p:cNvPr id="8194" name="Picture 2" descr="https://upload.wikimedia.org/wikipedia/commons/thumb/5/5f/Professor_Nick_Bostrom3.jpg/1280px-Professor_Nick_Bostrom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508" y="2546094"/>
            <a:ext cx="4505635" cy="299229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upload.wikimedia.org/wikipedia/commons/4/45/Superintelligen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9550" y="2065867"/>
            <a:ext cx="2837676" cy="4309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7020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idx="1"/>
          </p:nvPr>
        </p:nvPicPr>
        <p:blipFill>
          <a:blip r:embed="rId2">
            <a:extLst>
              <a:ext uri="{28A0092B-C50C-407E-A947-70E740481C1C}">
                <a14:useLocalDpi xmlns:a14="http://schemas.microsoft.com/office/drawing/2010/main" val="0"/>
              </a:ext>
            </a:extLst>
          </a:blip>
          <a:srcRect t="3135" b="3135"/>
          <a:stretch>
            <a:fillRect/>
          </a:stretch>
        </p:blipFill>
        <p:spPr>
          <a:xfrm>
            <a:off x="762000" y="321861"/>
            <a:ext cx="4595813" cy="2871787"/>
          </a:xfrm>
        </p:spPr>
      </p:pic>
      <p:pic>
        <p:nvPicPr>
          <p:cNvPr id="10" name="Picture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4891" y="379011"/>
            <a:ext cx="4595813" cy="2757487"/>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1" name="Picture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3816783"/>
            <a:ext cx="4595813" cy="2626178"/>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2" name="Picture Placeholder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4891" y="3816783"/>
            <a:ext cx="4595813" cy="2626178"/>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3" name="Picture Placeholder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7239" y="1439465"/>
            <a:ext cx="6568226" cy="4074352"/>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1231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Nick </a:t>
            </a:r>
            <a:r>
              <a:rPr lang="en-US" b="1" dirty="0" err="1" smtClean="0"/>
              <a:t>bostrom</a:t>
            </a:r>
            <a:r>
              <a:rPr lang="en-US" b="1" dirty="0" smtClean="0"/>
              <a:t> – existential risk classification</a:t>
            </a:r>
            <a:endParaRPr lang="en-US" b="1" dirty="0"/>
          </a:p>
        </p:txBody>
      </p:sp>
      <p:pic>
        <p:nvPicPr>
          <p:cNvPr id="2051" name="Picture 3" descr="http://previews.123rf.com/images/rudall30/rudall301101/rudall30110100052/8561239-Illustration-of-a-comic-explosion-Stock-Vector-bang-explosion-carto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488" y="2142069"/>
            <a:ext cx="4394122" cy="181067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http://mms.businesswire.com/bwapps/mediaserver/ViewMedia?mgid=330371&amp;vid=4&amp;downloa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5158" y="2142067"/>
            <a:ext cx="4572000" cy="18106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1181488" y="4450836"/>
            <a:ext cx="4394122" cy="1838454"/>
          </a:xfrm>
          <a:prstGeom prst="rect">
            <a:avLst/>
          </a:prstGeom>
        </p:spPr>
      </p:pic>
      <p:pic>
        <p:nvPicPr>
          <p:cNvPr id="2057" name="Picture 9" descr="http://www.banfield.com/getmedia/2ecb1efb-c6b0-4f9e-b01d-fc39e0eb6c73/behaviors_WhyismydogComplaining.jpg?width=3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5158" y="4450836"/>
            <a:ext cx="4572000" cy="181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32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051"/>
                                        </p:tgtEl>
                                      </p:cBhvr>
                                    </p:animEffect>
                                    <p:animScale>
                                      <p:cBhvr>
                                        <p:cTn id="7" dur="250" autoRev="1" fill="hold"/>
                                        <p:tgtEl>
                                          <p:spTgt spid="205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2053"/>
                                        </p:tgtEl>
                                      </p:cBhvr>
                                    </p:animEffect>
                                    <p:animScale>
                                      <p:cBhvr>
                                        <p:cTn id="12" dur="250" autoRev="1" fill="hold"/>
                                        <p:tgtEl>
                                          <p:spTgt spid="2053"/>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5"/>
                                        </p:tgtEl>
                                      </p:cBhvr>
                                    </p:animEffect>
                                    <p:animScale>
                                      <p:cBhvr>
                                        <p:cTn id="17" dur="250" autoRev="1" fill="hold"/>
                                        <p:tgtEl>
                                          <p:spTgt spid="5"/>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057"/>
                                        </p:tgtEl>
                                      </p:cBhvr>
                                    </p:animEffect>
                                    <p:animScale>
                                      <p:cBhvr>
                                        <p:cTn id="22" dur="250" autoRev="1" fill="hold"/>
                                        <p:tgtEl>
                                          <p:spTgt spid="205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Nick </a:t>
            </a:r>
            <a:r>
              <a:rPr lang="en-US" b="1" dirty="0" err="1"/>
              <a:t>bostrom</a:t>
            </a:r>
            <a:r>
              <a:rPr lang="en-US" b="1" dirty="0"/>
              <a:t> – existential risk classification</a:t>
            </a:r>
            <a:endParaRPr lang="en-US" dirty="0"/>
          </a:p>
        </p:txBody>
      </p:sp>
      <p:graphicFrame>
        <p:nvGraphicFramePr>
          <p:cNvPr id="3" name="Diagram 2"/>
          <p:cNvGraphicFramePr/>
          <p:nvPr>
            <p:extLst>
              <p:ext uri="{D42A27DB-BD31-4B8C-83A1-F6EECF244321}">
                <p14:modId xmlns:p14="http://schemas.microsoft.com/office/powerpoint/2010/main" val="614922547"/>
              </p:ext>
            </p:extLst>
          </p:nvPr>
        </p:nvGraphicFramePr>
        <p:xfrm>
          <a:off x="1687513" y="185300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10311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Nick </a:t>
            </a:r>
            <a:r>
              <a:rPr lang="en-US" b="1" dirty="0" err="1" smtClean="0"/>
              <a:t>bostrom</a:t>
            </a:r>
            <a:r>
              <a:rPr lang="en-US" b="1" dirty="0" smtClean="0"/>
              <a:t> - recalcitrance</a:t>
            </a:r>
            <a:endParaRPr lang="en-US" b="1" dirty="0"/>
          </a:p>
        </p:txBody>
      </p:sp>
      <p:pic>
        <p:nvPicPr>
          <p:cNvPr id="4" name="Picture 3"/>
          <p:cNvPicPr>
            <a:picLocks noChangeAspect="1"/>
          </p:cNvPicPr>
          <p:nvPr/>
        </p:nvPicPr>
        <p:blipFill>
          <a:blip r:embed="rId3"/>
          <a:stretch>
            <a:fillRect/>
          </a:stretch>
        </p:blipFill>
        <p:spPr>
          <a:xfrm>
            <a:off x="3352800" y="1685924"/>
            <a:ext cx="5486400" cy="4600575"/>
          </a:xfrm>
          <a:prstGeom prst="rect">
            <a:avLst/>
          </a:prstGeom>
        </p:spPr>
      </p:pic>
    </p:spTree>
    <p:extLst>
      <p:ext uri="{BB962C8B-B14F-4D97-AF65-F5344CB8AC3E}">
        <p14:creationId xmlns:p14="http://schemas.microsoft.com/office/powerpoint/2010/main" val="38122818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nanotechnology</a:t>
            </a:r>
            <a:endParaRPr lang="en-US" b="1" dirty="0"/>
          </a:p>
        </p:txBody>
      </p:sp>
      <p:pic>
        <p:nvPicPr>
          <p:cNvPr id="3074" name="Picture 2" descr="https://upload.wikimedia.org/wikipedia/commons/4/41/C60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2901" y="1592605"/>
            <a:ext cx="5268077" cy="4700027"/>
          </a:xfrm>
          <a:prstGeom prst="rect">
            <a:avLst/>
          </a:prstGeom>
          <a:noFill/>
          <a:effectLst>
            <a:glow rad="139700">
              <a:schemeClr val="accent1">
                <a:satMod val="175000"/>
                <a:alpha val="40000"/>
              </a:schemeClr>
            </a:glow>
          </a:effectLst>
          <a:extLst/>
        </p:spPr>
      </p:pic>
    </p:spTree>
    <p:extLst>
      <p:ext uri="{BB962C8B-B14F-4D97-AF65-F5344CB8AC3E}">
        <p14:creationId xmlns:p14="http://schemas.microsoft.com/office/powerpoint/2010/main" val="24720742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Nanotechnology – k. </a:t>
            </a:r>
            <a:r>
              <a:rPr lang="en-US" b="1" dirty="0" err="1" smtClean="0"/>
              <a:t>eric</a:t>
            </a:r>
            <a:r>
              <a:rPr lang="en-US" b="1" dirty="0" smtClean="0"/>
              <a:t> </a:t>
            </a:r>
            <a:r>
              <a:rPr lang="en-US" b="1" dirty="0" err="1" smtClean="0"/>
              <a:t>drexler</a:t>
            </a:r>
            <a:endParaRPr lang="en-US" b="1" dirty="0"/>
          </a:p>
        </p:txBody>
      </p:sp>
      <p:pic>
        <p:nvPicPr>
          <p:cNvPr id="8198" name="Picture 6" descr="http://e-drexler.com/m/09/00/Drexler191x2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0423" y="2757620"/>
            <a:ext cx="2235524" cy="292608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upload.wikimedia.org/wikipedia/en/e/eb/Engines_of_Cre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798" y="2348996"/>
            <a:ext cx="2352675" cy="374332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http://www.kurzweilai.net/images/Radical-Abundan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7233" y="2348996"/>
            <a:ext cx="238125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0093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ENGINES OF CREATION</a:t>
            </a:r>
            <a:endParaRPr lang="en-US" b="1" dirty="0"/>
          </a:p>
        </p:txBody>
      </p:sp>
      <p:pic>
        <p:nvPicPr>
          <p:cNvPr id="6146" name="Picture 2" descr="https://whatisnano.files.wordpress.com/2011/01/nanobo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659" y="2065867"/>
            <a:ext cx="6415707" cy="400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1022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atomically precise manufacturing</a:t>
            </a: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041" y="2408027"/>
            <a:ext cx="4544944" cy="3302659"/>
          </a:xfrm>
          <a:prstGeom prst="rect">
            <a:avLst/>
          </a:prstGeom>
          <a:effectLst>
            <a:softEdge rad="63500"/>
          </a:effectLst>
        </p:spPr>
      </p:pic>
    </p:spTree>
    <p:extLst>
      <p:ext uri="{BB962C8B-B14F-4D97-AF65-F5344CB8AC3E}">
        <p14:creationId xmlns:p14="http://schemas.microsoft.com/office/powerpoint/2010/main" val="14401539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Threats From machines</a:t>
            </a:r>
            <a:endParaRPr lang="en-US"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7197" y="600681"/>
            <a:ext cx="4335805" cy="4335805"/>
          </a:xfrm>
          <a:prstGeom prst="rect">
            <a:avLst/>
          </a:prstGeom>
        </p:spPr>
      </p:pic>
      <p:pic>
        <p:nvPicPr>
          <p:cNvPr id="4" name="Picture 3"/>
          <p:cNvPicPr>
            <a:picLocks noChangeAspect="1"/>
          </p:cNvPicPr>
          <p:nvPr/>
        </p:nvPicPr>
        <p:blipFill>
          <a:blip r:embed="rId4"/>
          <a:stretch>
            <a:fillRect/>
          </a:stretch>
        </p:blipFill>
        <p:spPr>
          <a:xfrm>
            <a:off x="4222874" y="2092913"/>
            <a:ext cx="772701" cy="729493"/>
          </a:xfrm>
          <a:prstGeom prst="rect">
            <a:avLst/>
          </a:prstGeom>
        </p:spPr>
      </p:pic>
      <p:grpSp>
        <p:nvGrpSpPr>
          <p:cNvPr id="5" name="Group 4"/>
          <p:cNvGrpSpPr/>
          <p:nvPr/>
        </p:nvGrpSpPr>
        <p:grpSpPr>
          <a:xfrm>
            <a:off x="3836522" y="2871763"/>
            <a:ext cx="1545403" cy="729494"/>
            <a:chOff x="3063822" y="2838647"/>
            <a:chExt cx="1545403" cy="729494"/>
          </a:xfrm>
        </p:grpSpPr>
        <p:pic>
          <p:nvPicPr>
            <p:cNvPr id="30" name="Picture 29"/>
            <p:cNvPicPr>
              <a:picLocks noChangeAspect="1"/>
            </p:cNvPicPr>
            <p:nvPr/>
          </p:nvPicPr>
          <p:blipFill>
            <a:blip r:embed="rId4"/>
            <a:stretch>
              <a:fillRect/>
            </a:stretch>
          </p:blipFill>
          <p:spPr>
            <a:xfrm>
              <a:off x="3836524" y="2838648"/>
              <a:ext cx="772701" cy="729493"/>
            </a:xfrm>
            <a:prstGeom prst="rect">
              <a:avLst/>
            </a:prstGeom>
          </p:spPr>
        </p:pic>
        <p:pic>
          <p:nvPicPr>
            <p:cNvPr id="42" name="Picture 41"/>
            <p:cNvPicPr>
              <a:picLocks noChangeAspect="1"/>
            </p:cNvPicPr>
            <p:nvPr/>
          </p:nvPicPr>
          <p:blipFill>
            <a:blip r:embed="rId4"/>
            <a:stretch>
              <a:fillRect/>
            </a:stretch>
          </p:blipFill>
          <p:spPr>
            <a:xfrm>
              <a:off x="3063822" y="2838647"/>
              <a:ext cx="772701" cy="729493"/>
            </a:xfrm>
            <a:prstGeom prst="rect">
              <a:avLst/>
            </a:prstGeom>
          </p:spPr>
        </p:pic>
      </p:grpSp>
      <p:grpSp>
        <p:nvGrpSpPr>
          <p:cNvPr id="55" name="Group 54"/>
          <p:cNvGrpSpPr/>
          <p:nvPr/>
        </p:nvGrpSpPr>
        <p:grpSpPr>
          <a:xfrm>
            <a:off x="3063820" y="3668060"/>
            <a:ext cx="3090806" cy="729714"/>
            <a:chOff x="3063820" y="3668060"/>
            <a:chExt cx="3090806" cy="729714"/>
          </a:xfrm>
        </p:grpSpPr>
        <p:grpSp>
          <p:nvGrpSpPr>
            <p:cNvPr id="56" name="Group 55"/>
            <p:cNvGrpSpPr/>
            <p:nvPr/>
          </p:nvGrpSpPr>
          <p:grpSpPr>
            <a:xfrm>
              <a:off x="3063820" y="3668280"/>
              <a:ext cx="1545403" cy="729494"/>
              <a:chOff x="3063822" y="2838647"/>
              <a:chExt cx="1545403" cy="729494"/>
            </a:xfrm>
          </p:grpSpPr>
          <p:pic>
            <p:nvPicPr>
              <p:cNvPr id="57" name="Picture 56"/>
              <p:cNvPicPr>
                <a:picLocks noChangeAspect="1"/>
              </p:cNvPicPr>
              <p:nvPr/>
            </p:nvPicPr>
            <p:blipFill>
              <a:blip r:embed="rId4"/>
              <a:stretch>
                <a:fillRect/>
              </a:stretch>
            </p:blipFill>
            <p:spPr>
              <a:xfrm>
                <a:off x="3836524" y="2838648"/>
                <a:ext cx="772701" cy="729493"/>
              </a:xfrm>
              <a:prstGeom prst="rect">
                <a:avLst/>
              </a:prstGeom>
            </p:spPr>
          </p:pic>
          <p:pic>
            <p:nvPicPr>
              <p:cNvPr id="58" name="Picture 57"/>
              <p:cNvPicPr>
                <a:picLocks noChangeAspect="1"/>
              </p:cNvPicPr>
              <p:nvPr/>
            </p:nvPicPr>
            <p:blipFill>
              <a:blip r:embed="rId4"/>
              <a:stretch>
                <a:fillRect/>
              </a:stretch>
            </p:blipFill>
            <p:spPr>
              <a:xfrm>
                <a:off x="3063822" y="2838647"/>
                <a:ext cx="772701" cy="729493"/>
              </a:xfrm>
              <a:prstGeom prst="rect">
                <a:avLst/>
              </a:prstGeom>
            </p:spPr>
          </p:pic>
        </p:grpSp>
        <p:grpSp>
          <p:nvGrpSpPr>
            <p:cNvPr id="59" name="Group 58"/>
            <p:cNvGrpSpPr/>
            <p:nvPr/>
          </p:nvGrpSpPr>
          <p:grpSpPr>
            <a:xfrm>
              <a:off x="4609223" y="3668060"/>
              <a:ext cx="1545403" cy="729494"/>
              <a:chOff x="3063822" y="2838647"/>
              <a:chExt cx="1545403" cy="729494"/>
            </a:xfrm>
          </p:grpSpPr>
          <p:pic>
            <p:nvPicPr>
              <p:cNvPr id="60" name="Picture 59"/>
              <p:cNvPicPr>
                <a:picLocks noChangeAspect="1"/>
              </p:cNvPicPr>
              <p:nvPr/>
            </p:nvPicPr>
            <p:blipFill>
              <a:blip r:embed="rId4"/>
              <a:stretch>
                <a:fillRect/>
              </a:stretch>
            </p:blipFill>
            <p:spPr>
              <a:xfrm>
                <a:off x="3836524" y="2838648"/>
                <a:ext cx="772701" cy="729493"/>
              </a:xfrm>
              <a:prstGeom prst="rect">
                <a:avLst/>
              </a:prstGeom>
            </p:spPr>
          </p:pic>
          <p:pic>
            <p:nvPicPr>
              <p:cNvPr id="61" name="Picture 60"/>
              <p:cNvPicPr>
                <a:picLocks noChangeAspect="1"/>
              </p:cNvPicPr>
              <p:nvPr/>
            </p:nvPicPr>
            <p:blipFill>
              <a:blip r:embed="rId4"/>
              <a:stretch>
                <a:fillRect/>
              </a:stretch>
            </p:blipFill>
            <p:spPr>
              <a:xfrm>
                <a:off x="3063822" y="2838647"/>
                <a:ext cx="772701" cy="729493"/>
              </a:xfrm>
              <a:prstGeom prst="rect">
                <a:avLst/>
              </a:prstGeom>
            </p:spPr>
          </p:pic>
        </p:grpSp>
      </p:grpSp>
      <p:grpSp>
        <p:nvGrpSpPr>
          <p:cNvPr id="6" name="Group 5"/>
          <p:cNvGrpSpPr/>
          <p:nvPr/>
        </p:nvGrpSpPr>
        <p:grpSpPr>
          <a:xfrm>
            <a:off x="1518417" y="4513492"/>
            <a:ext cx="6181611" cy="729715"/>
            <a:chOff x="1518417" y="4513492"/>
            <a:chExt cx="6181611" cy="729715"/>
          </a:xfrm>
        </p:grpSpPr>
        <p:grpSp>
          <p:nvGrpSpPr>
            <p:cNvPr id="62" name="Group 61"/>
            <p:cNvGrpSpPr/>
            <p:nvPr/>
          </p:nvGrpSpPr>
          <p:grpSpPr>
            <a:xfrm>
              <a:off x="1518417" y="4513713"/>
              <a:ext cx="1545403" cy="729494"/>
              <a:chOff x="3063822" y="2838647"/>
              <a:chExt cx="1545403" cy="729494"/>
            </a:xfrm>
          </p:grpSpPr>
          <p:pic>
            <p:nvPicPr>
              <p:cNvPr id="63" name="Picture 62"/>
              <p:cNvPicPr>
                <a:picLocks noChangeAspect="1"/>
              </p:cNvPicPr>
              <p:nvPr/>
            </p:nvPicPr>
            <p:blipFill>
              <a:blip r:embed="rId4"/>
              <a:stretch>
                <a:fillRect/>
              </a:stretch>
            </p:blipFill>
            <p:spPr>
              <a:xfrm>
                <a:off x="3836524" y="2838648"/>
                <a:ext cx="772701" cy="729493"/>
              </a:xfrm>
              <a:prstGeom prst="rect">
                <a:avLst/>
              </a:prstGeom>
            </p:spPr>
          </p:pic>
          <p:pic>
            <p:nvPicPr>
              <p:cNvPr id="64" name="Picture 63"/>
              <p:cNvPicPr>
                <a:picLocks noChangeAspect="1"/>
              </p:cNvPicPr>
              <p:nvPr/>
            </p:nvPicPr>
            <p:blipFill>
              <a:blip r:embed="rId4"/>
              <a:stretch>
                <a:fillRect/>
              </a:stretch>
            </p:blipFill>
            <p:spPr>
              <a:xfrm>
                <a:off x="3063822" y="2838647"/>
                <a:ext cx="772701" cy="729493"/>
              </a:xfrm>
              <a:prstGeom prst="rect">
                <a:avLst/>
              </a:prstGeom>
            </p:spPr>
          </p:pic>
        </p:grpSp>
        <p:grpSp>
          <p:nvGrpSpPr>
            <p:cNvPr id="65" name="Group 64"/>
            <p:cNvGrpSpPr/>
            <p:nvPr/>
          </p:nvGrpSpPr>
          <p:grpSpPr>
            <a:xfrm>
              <a:off x="3063820" y="4513493"/>
              <a:ext cx="1545403" cy="729494"/>
              <a:chOff x="3063822" y="2838647"/>
              <a:chExt cx="1545403" cy="729494"/>
            </a:xfrm>
          </p:grpSpPr>
          <p:pic>
            <p:nvPicPr>
              <p:cNvPr id="66" name="Picture 65"/>
              <p:cNvPicPr>
                <a:picLocks noChangeAspect="1"/>
              </p:cNvPicPr>
              <p:nvPr/>
            </p:nvPicPr>
            <p:blipFill>
              <a:blip r:embed="rId4"/>
              <a:stretch>
                <a:fillRect/>
              </a:stretch>
            </p:blipFill>
            <p:spPr>
              <a:xfrm>
                <a:off x="3836524" y="2838648"/>
                <a:ext cx="772701" cy="729493"/>
              </a:xfrm>
              <a:prstGeom prst="rect">
                <a:avLst/>
              </a:prstGeom>
            </p:spPr>
          </p:pic>
          <p:pic>
            <p:nvPicPr>
              <p:cNvPr id="67" name="Picture 66"/>
              <p:cNvPicPr>
                <a:picLocks noChangeAspect="1"/>
              </p:cNvPicPr>
              <p:nvPr/>
            </p:nvPicPr>
            <p:blipFill>
              <a:blip r:embed="rId4"/>
              <a:stretch>
                <a:fillRect/>
              </a:stretch>
            </p:blipFill>
            <p:spPr>
              <a:xfrm>
                <a:off x="3063822" y="2838647"/>
                <a:ext cx="772701" cy="729493"/>
              </a:xfrm>
              <a:prstGeom prst="rect">
                <a:avLst/>
              </a:prstGeom>
            </p:spPr>
          </p:pic>
        </p:grpSp>
        <p:grpSp>
          <p:nvGrpSpPr>
            <p:cNvPr id="68" name="Group 67"/>
            <p:cNvGrpSpPr/>
            <p:nvPr/>
          </p:nvGrpSpPr>
          <p:grpSpPr>
            <a:xfrm>
              <a:off x="4601686" y="4513492"/>
              <a:ext cx="1545403" cy="729494"/>
              <a:chOff x="3063822" y="2838647"/>
              <a:chExt cx="1545403" cy="729494"/>
            </a:xfrm>
          </p:grpSpPr>
          <p:pic>
            <p:nvPicPr>
              <p:cNvPr id="69" name="Picture 68"/>
              <p:cNvPicPr>
                <a:picLocks noChangeAspect="1"/>
              </p:cNvPicPr>
              <p:nvPr/>
            </p:nvPicPr>
            <p:blipFill>
              <a:blip r:embed="rId4"/>
              <a:stretch>
                <a:fillRect/>
              </a:stretch>
            </p:blipFill>
            <p:spPr>
              <a:xfrm>
                <a:off x="3836524" y="2838648"/>
                <a:ext cx="772701" cy="729493"/>
              </a:xfrm>
              <a:prstGeom prst="rect">
                <a:avLst/>
              </a:prstGeom>
            </p:spPr>
          </p:pic>
          <p:pic>
            <p:nvPicPr>
              <p:cNvPr id="70" name="Picture 69"/>
              <p:cNvPicPr>
                <a:picLocks noChangeAspect="1"/>
              </p:cNvPicPr>
              <p:nvPr/>
            </p:nvPicPr>
            <p:blipFill>
              <a:blip r:embed="rId4"/>
              <a:stretch>
                <a:fillRect/>
              </a:stretch>
            </p:blipFill>
            <p:spPr>
              <a:xfrm>
                <a:off x="3063822" y="2838647"/>
                <a:ext cx="772701" cy="729493"/>
              </a:xfrm>
              <a:prstGeom prst="rect">
                <a:avLst/>
              </a:prstGeom>
            </p:spPr>
          </p:pic>
        </p:grpSp>
        <p:grpSp>
          <p:nvGrpSpPr>
            <p:cNvPr id="71" name="Group 70"/>
            <p:cNvGrpSpPr/>
            <p:nvPr/>
          </p:nvGrpSpPr>
          <p:grpSpPr>
            <a:xfrm>
              <a:off x="6154625" y="4513493"/>
              <a:ext cx="1545403" cy="729494"/>
              <a:chOff x="3063822" y="2838647"/>
              <a:chExt cx="1545403" cy="729494"/>
            </a:xfrm>
          </p:grpSpPr>
          <p:pic>
            <p:nvPicPr>
              <p:cNvPr id="72" name="Picture 71"/>
              <p:cNvPicPr>
                <a:picLocks noChangeAspect="1"/>
              </p:cNvPicPr>
              <p:nvPr/>
            </p:nvPicPr>
            <p:blipFill>
              <a:blip r:embed="rId4"/>
              <a:stretch>
                <a:fillRect/>
              </a:stretch>
            </p:blipFill>
            <p:spPr>
              <a:xfrm>
                <a:off x="3836524" y="2838648"/>
                <a:ext cx="772701" cy="729493"/>
              </a:xfrm>
              <a:prstGeom prst="rect">
                <a:avLst/>
              </a:prstGeom>
            </p:spPr>
          </p:pic>
          <p:pic>
            <p:nvPicPr>
              <p:cNvPr id="73" name="Picture 72"/>
              <p:cNvPicPr>
                <a:picLocks noChangeAspect="1"/>
              </p:cNvPicPr>
              <p:nvPr/>
            </p:nvPicPr>
            <p:blipFill>
              <a:blip r:embed="rId4"/>
              <a:stretch>
                <a:fillRect/>
              </a:stretch>
            </p:blipFill>
            <p:spPr>
              <a:xfrm>
                <a:off x="3063822" y="2838647"/>
                <a:ext cx="772701" cy="729493"/>
              </a:xfrm>
              <a:prstGeom prst="rect">
                <a:avLst/>
              </a:prstGeom>
            </p:spPr>
          </p:pic>
        </p:grpSp>
      </p:grpSp>
      <p:grpSp>
        <p:nvGrpSpPr>
          <p:cNvPr id="7" name="Group 6"/>
          <p:cNvGrpSpPr/>
          <p:nvPr/>
        </p:nvGrpSpPr>
        <p:grpSpPr>
          <a:xfrm>
            <a:off x="7444384" y="284937"/>
            <a:ext cx="4601430" cy="4967291"/>
            <a:chOff x="7434312" y="235935"/>
            <a:chExt cx="4601430" cy="4967291"/>
          </a:xfrm>
        </p:grpSpPr>
        <p:pic>
          <p:nvPicPr>
            <p:cNvPr id="264" name="Picture 263"/>
            <p:cNvPicPr>
              <a:picLocks noChangeAspect="1"/>
            </p:cNvPicPr>
            <p:nvPr/>
          </p:nvPicPr>
          <p:blipFill>
            <a:blip r:embed="rId4"/>
            <a:stretch>
              <a:fillRect/>
            </a:stretch>
          </p:blipFill>
          <p:spPr>
            <a:xfrm>
              <a:off x="9400906" y="4473733"/>
              <a:ext cx="772701" cy="729493"/>
            </a:xfrm>
            <a:prstGeom prst="rect">
              <a:avLst/>
            </a:prstGeom>
          </p:spPr>
        </p:pic>
        <p:grpSp>
          <p:nvGrpSpPr>
            <p:cNvPr id="278" name="Group 277"/>
            <p:cNvGrpSpPr/>
            <p:nvPr/>
          </p:nvGrpSpPr>
          <p:grpSpPr>
            <a:xfrm>
              <a:off x="8241853" y="3811173"/>
              <a:ext cx="3090806" cy="729714"/>
              <a:chOff x="3063820" y="3668060"/>
              <a:chExt cx="3090806" cy="729714"/>
            </a:xfrm>
          </p:grpSpPr>
          <p:grpSp>
            <p:nvGrpSpPr>
              <p:cNvPr id="279" name="Group 278"/>
              <p:cNvGrpSpPr/>
              <p:nvPr/>
            </p:nvGrpSpPr>
            <p:grpSpPr>
              <a:xfrm>
                <a:off x="3063820" y="3668280"/>
                <a:ext cx="1545403" cy="729494"/>
                <a:chOff x="3063822" y="2838647"/>
                <a:chExt cx="1545403" cy="729494"/>
              </a:xfrm>
            </p:grpSpPr>
            <p:pic>
              <p:nvPicPr>
                <p:cNvPr id="283" name="Picture 282"/>
                <p:cNvPicPr>
                  <a:picLocks noChangeAspect="1"/>
                </p:cNvPicPr>
                <p:nvPr/>
              </p:nvPicPr>
              <p:blipFill>
                <a:blip r:embed="rId4"/>
                <a:stretch>
                  <a:fillRect/>
                </a:stretch>
              </p:blipFill>
              <p:spPr>
                <a:xfrm>
                  <a:off x="3836524" y="2838648"/>
                  <a:ext cx="772701" cy="729493"/>
                </a:xfrm>
                <a:prstGeom prst="rect">
                  <a:avLst/>
                </a:prstGeom>
              </p:spPr>
            </p:pic>
            <p:pic>
              <p:nvPicPr>
                <p:cNvPr id="284" name="Picture 283"/>
                <p:cNvPicPr>
                  <a:picLocks noChangeAspect="1"/>
                </p:cNvPicPr>
                <p:nvPr/>
              </p:nvPicPr>
              <p:blipFill>
                <a:blip r:embed="rId4"/>
                <a:stretch>
                  <a:fillRect/>
                </a:stretch>
              </p:blipFill>
              <p:spPr>
                <a:xfrm>
                  <a:off x="3063822" y="2838647"/>
                  <a:ext cx="772701" cy="729493"/>
                </a:xfrm>
                <a:prstGeom prst="rect">
                  <a:avLst/>
                </a:prstGeom>
              </p:spPr>
            </p:pic>
          </p:grpSp>
          <p:grpSp>
            <p:nvGrpSpPr>
              <p:cNvPr id="280" name="Group 279"/>
              <p:cNvGrpSpPr/>
              <p:nvPr/>
            </p:nvGrpSpPr>
            <p:grpSpPr>
              <a:xfrm>
                <a:off x="4609223" y="3668060"/>
                <a:ext cx="1545403" cy="729494"/>
                <a:chOff x="3063822" y="2838647"/>
                <a:chExt cx="1545403" cy="729494"/>
              </a:xfrm>
            </p:grpSpPr>
            <p:pic>
              <p:nvPicPr>
                <p:cNvPr id="281" name="Picture 280"/>
                <p:cNvPicPr>
                  <a:picLocks noChangeAspect="1"/>
                </p:cNvPicPr>
                <p:nvPr/>
              </p:nvPicPr>
              <p:blipFill>
                <a:blip r:embed="rId4"/>
                <a:stretch>
                  <a:fillRect/>
                </a:stretch>
              </p:blipFill>
              <p:spPr>
                <a:xfrm>
                  <a:off x="3836524" y="2838648"/>
                  <a:ext cx="772701" cy="729493"/>
                </a:xfrm>
                <a:prstGeom prst="rect">
                  <a:avLst/>
                </a:prstGeom>
              </p:spPr>
            </p:pic>
            <p:pic>
              <p:nvPicPr>
                <p:cNvPr id="282" name="Picture 281"/>
                <p:cNvPicPr>
                  <a:picLocks noChangeAspect="1"/>
                </p:cNvPicPr>
                <p:nvPr/>
              </p:nvPicPr>
              <p:blipFill>
                <a:blip r:embed="rId4"/>
                <a:stretch>
                  <a:fillRect/>
                </a:stretch>
              </p:blipFill>
              <p:spPr>
                <a:xfrm>
                  <a:off x="3063822" y="2838647"/>
                  <a:ext cx="772701" cy="729493"/>
                </a:xfrm>
                <a:prstGeom prst="rect">
                  <a:avLst/>
                </a:prstGeom>
              </p:spPr>
            </p:pic>
          </p:grpSp>
        </p:grpSp>
        <p:grpSp>
          <p:nvGrpSpPr>
            <p:cNvPr id="285" name="Group 284"/>
            <p:cNvGrpSpPr/>
            <p:nvPr/>
          </p:nvGrpSpPr>
          <p:grpSpPr>
            <a:xfrm>
              <a:off x="8241763" y="3069996"/>
              <a:ext cx="3090806" cy="729714"/>
              <a:chOff x="3063820" y="3668060"/>
              <a:chExt cx="3090806" cy="729714"/>
            </a:xfrm>
          </p:grpSpPr>
          <p:grpSp>
            <p:nvGrpSpPr>
              <p:cNvPr id="286" name="Group 285"/>
              <p:cNvGrpSpPr/>
              <p:nvPr/>
            </p:nvGrpSpPr>
            <p:grpSpPr>
              <a:xfrm>
                <a:off x="3063820" y="3668280"/>
                <a:ext cx="1545403" cy="729494"/>
                <a:chOff x="3063822" y="2838647"/>
                <a:chExt cx="1545403" cy="729494"/>
              </a:xfrm>
            </p:grpSpPr>
            <p:pic>
              <p:nvPicPr>
                <p:cNvPr id="290" name="Picture 289"/>
                <p:cNvPicPr>
                  <a:picLocks noChangeAspect="1"/>
                </p:cNvPicPr>
                <p:nvPr/>
              </p:nvPicPr>
              <p:blipFill>
                <a:blip r:embed="rId4"/>
                <a:stretch>
                  <a:fillRect/>
                </a:stretch>
              </p:blipFill>
              <p:spPr>
                <a:xfrm>
                  <a:off x="3836524" y="2838648"/>
                  <a:ext cx="772701" cy="729493"/>
                </a:xfrm>
                <a:prstGeom prst="rect">
                  <a:avLst/>
                </a:prstGeom>
              </p:spPr>
            </p:pic>
            <p:pic>
              <p:nvPicPr>
                <p:cNvPr id="291" name="Picture 290"/>
                <p:cNvPicPr>
                  <a:picLocks noChangeAspect="1"/>
                </p:cNvPicPr>
                <p:nvPr/>
              </p:nvPicPr>
              <p:blipFill>
                <a:blip r:embed="rId4"/>
                <a:stretch>
                  <a:fillRect/>
                </a:stretch>
              </p:blipFill>
              <p:spPr>
                <a:xfrm>
                  <a:off x="3063822" y="2838647"/>
                  <a:ext cx="772701" cy="729493"/>
                </a:xfrm>
                <a:prstGeom prst="rect">
                  <a:avLst/>
                </a:prstGeom>
              </p:spPr>
            </p:pic>
          </p:grpSp>
          <p:grpSp>
            <p:nvGrpSpPr>
              <p:cNvPr id="287" name="Group 286"/>
              <p:cNvGrpSpPr/>
              <p:nvPr/>
            </p:nvGrpSpPr>
            <p:grpSpPr>
              <a:xfrm>
                <a:off x="4609223" y="3668060"/>
                <a:ext cx="1545403" cy="729494"/>
                <a:chOff x="3063822" y="2838647"/>
                <a:chExt cx="1545403" cy="729494"/>
              </a:xfrm>
            </p:grpSpPr>
            <p:pic>
              <p:nvPicPr>
                <p:cNvPr id="288" name="Picture 287"/>
                <p:cNvPicPr>
                  <a:picLocks noChangeAspect="1"/>
                </p:cNvPicPr>
                <p:nvPr/>
              </p:nvPicPr>
              <p:blipFill>
                <a:blip r:embed="rId4"/>
                <a:stretch>
                  <a:fillRect/>
                </a:stretch>
              </p:blipFill>
              <p:spPr>
                <a:xfrm>
                  <a:off x="3836524" y="2838648"/>
                  <a:ext cx="772701" cy="729493"/>
                </a:xfrm>
                <a:prstGeom prst="rect">
                  <a:avLst/>
                </a:prstGeom>
              </p:spPr>
            </p:pic>
            <p:pic>
              <p:nvPicPr>
                <p:cNvPr id="289" name="Picture 288"/>
                <p:cNvPicPr>
                  <a:picLocks noChangeAspect="1"/>
                </p:cNvPicPr>
                <p:nvPr/>
              </p:nvPicPr>
              <p:blipFill>
                <a:blip r:embed="rId4"/>
                <a:stretch>
                  <a:fillRect/>
                </a:stretch>
              </p:blipFill>
              <p:spPr>
                <a:xfrm>
                  <a:off x="3063822" y="2838647"/>
                  <a:ext cx="772701" cy="729493"/>
                </a:xfrm>
                <a:prstGeom prst="rect">
                  <a:avLst/>
                </a:prstGeom>
              </p:spPr>
            </p:pic>
          </p:grpSp>
        </p:grpSp>
        <p:grpSp>
          <p:nvGrpSpPr>
            <p:cNvPr id="292" name="Group 291"/>
            <p:cNvGrpSpPr/>
            <p:nvPr/>
          </p:nvGrpSpPr>
          <p:grpSpPr>
            <a:xfrm>
              <a:off x="8241763" y="2328377"/>
              <a:ext cx="3090806" cy="729714"/>
              <a:chOff x="3063820" y="3668060"/>
              <a:chExt cx="3090806" cy="729714"/>
            </a:xfrm>
          </p:grpSpPr>
          <p:grpSp>
            <p:nvGrpSpPr>
              <p:cNvPr id="293" name="Group 292"/>
              <p:cNvGrpSpPr/>
              <p:nvPr/>
            </p:nvGrpSpPr>
            <p:grpSpPr>
              <a:xfrm>
                <a:off x="3063820" y="3668280"/>
                <a:ext cx="1545403" cy="729494"/>
                <a:chOff x="3063822" y="2838647"/>
                <a:chExt cx="1545403" cy="729494"/>
              </a:xfrm>
            </p:grpSpPr>
            <p:pic>
              <p:nvPicPr>
                <p:cNvPr id="297" name="Picture 296"/>
                <p:cNvPicPr>
                  <a:picLocks noChangeAspect="1"/>
                </p:cNvPicPr>
                <p:nvPr/>
              </p:nvPicPr>
              <p:blipFill>
                <a:blip r:embed="rId4"/>
                <a:stretch>
                  <a:fillRect/>
                </a:stretch>
              </p:blipFill>
              <p:spPr>
                <a:xfrm>
                  <a:off x="3836524" y="2838648"/>
                  <a:ext cx="772701" cy="729493"/>
                </a:xfrm>
                <a:prstGeom prst="rect">
                  <a:avLst/>
                </a:prstGeom>
              </p:spPr>
            </p:pic>
            <p:pic>
              <p:nvPicPr>
                <p:cNvPr id="298" name="Picture 297"/>
                <p:cNvPicPr>
                  <a:picLocks noChangeAspect="1"/>
                </p:cNvPicPr>
                <p:nvPr/>
              </p:nvPicPr>
              <p:blipFill>
                <a:blip r:embed="rId4"/>
                <a:stretch>
                  <a:fillRect/>
                </a:stretch>
              </p:blipFill>
              <p:spPr>
                <a:xfrm>
                  <a:off x="3063822" y="2838647"/>
                  <a:ext cx="772701" cy="729493"/>
                </a:xfrm>
                <a:prstGeom prst="rect">
                  <a:avLst/>
                </a:prstGeom>
              </p:spPr>
            </p:pic>
          </p:grpSp>
          <p:grpSp>
            <p:nvGrpSpPr>
              <p:cNvPr id="294" name="Group 293"/>
              <p:cNvGrpSpPr/>
              <p:nvPr/>
            </p:nvGrpSpPr>
            <p:grpSpPr>
              <a:xfrm>
                <a:off x="4609223" y="3668060"/>
                <a:ext cx="1545403" cy="729494"/>
                <a:chOff x="3063822" y="2838647"/>
                <a:chExt cx="1545403" cy="729494"/>
              </a:xfrm>
            </p:grpSpPr>
            <p:pic>
              <p:nvPicPr>
                <p:cNvPr id="295" name="Picture 294"/>
                <p:cNvPicPr>
                  <a:picLocks noChangeAspect="1"/>
                </p:cNvPicPr>
                <p:nvPr/>
              </p:nvPicPr>
              <p:blipFill>
                <a:blip r:embed="rId4"/>
                <a:stretch>
                  <a:fillRect/>
                </a:stretch>
              </p:blipFill>
              <p:spPr>
                <a:xfrm>
                  <a:off x="3836524" y="2838648"/>
                  <a:ext cx="772701" cy="729493"/>
                </a:xfrm>
                <a:prstGeom prst="rect">
                  <a:avLst/>
                </a:prstGeom>
              </p:spPr>
            </p:pic>
            <p:pic>
              <p:nvPicPr>
                <p:cNvPr id="296" name="Picture 295"/>
                <p:cNvPicPr>
                  <a:picLocks noChangeAspect="1"/>
                </p:cNvPicPr>
                <p:nvPr/>
              </p:nvPicPr>
              <p:blipFill>
                <a:blip r:embed="rId4"/>
                <a:stretch>
                  <a:fillRect/>
                </a:stretch>
              </p:blipFill>
              <p:spPr>
                <a:xfrm>
                  <a:off x="3063822" y="2838647"/>
                  <a:ext cx="772701" cy="729493"/>
                </a:xfrm>
                <a:prstGeom prst="rect">
                  <a:avLst/>
                </a:prstGeom>
              </p:spPr>
            </p:pic>
          </p:grpSp>
        </p:grpSp>
        <p:grpSp>
          <p:nvGrpSpPr>
            <p:cNvPr id="299" name="Group 298"/>
            <p:cNvGrpSpPr/>
            <p:nvPr/>
          </p:nvGrpSpPr>
          <p:grpSpPr>
            <a:xfrm>
              <a:off x="8241763" y="1553933"/>
              <a:ext cx="3090806" cy="729714"/>
              <a:chOff x="3063820" y="3668060"/>
              <a:chExt cx="3090806" cy="729714"/>
            </a:xfrm>
          </p:grpSpPr>
          <p:grpSp>
            <p:nvGrpSpPr>
              <p:cNvPr id="300" name="Group 299"/>
              <p:cNvGrpSpPr/>
              <p:nvPr/>
            </p:nvGrpSpPr>
            <p:grpSpPr>
              <a:xfrm>
                <a:off x="3063820" y="3668280"/>
                <a:ext cx="1545403" cy="729494"/>
                <a:chOff x="3063822" y="2838647"/>
                <a:chExt cx="1545403" cy="729494"/>
              </a:xfrm>
            </p:grpSpPr>
            <p:pic>
              <p:nvPicPr>
                <p:cNvPr id="304" name="Picture 303"/>
                <p:cNvPicPr>
                  <a:picLocks noChangeAspect="1"/>
                </p:cNvPicPr>
                <p:nvPr/>
              </p:nvPicPr>
              <p:blipFill>
                <a:blip r:embed="rId4"/>
                <a:stretch>
                  <a:fillRect/>
                </a:stretch>
              </p:blipFill>
              <p:spPr>
                <a:xfrm>
                  <a:off x="3836524" y="2838648"/>
                  <a:ext cx="772701" cy="729493"/>
                </a:xfrm>
                <a:prstGeom prst="rect">
                  <a:avLst/>
                </a:prstGeom>
              </p:spPr>
            </p:pic>
            <p:pic>
              <p:nvPicPr>
                <p:cNvPr id="305" name="Picture 304"/>
                <p:cNvPicPr>
                  <a:picLocks noChangeAspect="1"/>
                </p:cNvPicPr>
                <p:nvPr/>
              </p:nvPicPr>
              <p:blipFill>
                <a:blip r:embed="rId4"/>
                <a:stretch>
                  <a:fillRect/>
                </a:stretch>
              </p:blipFill>
              <p:spPr>
                <a:xfrm>
                  <a:off x="3063822" y="2838647"/>
                  <a:ext cx="772701" cy="729493"/>
                </a:xfrm>
                <a:prstGeom prst="rect">
                  <a:avLst/>
                </a:prstGeom>
              </p:spPr>
            </p:pic>
          </p:grpSp>
          <p:grpSp>
            <p:nvGrpSpPr>
              <p:cNvPr id="301" name="Group 300"/>
              <p:cNvGrpSpPr/>
              <p:nvPr/>
            </p:nvGrpSpPr>
            <p:grpSpPr>
              <a:xfrm>
                <a:off x="4609223" y="3668060"/>
                <a:ext cx="1545403" cy="729494"/>
                <a:chOff x="3063822" y="2838647"/>
                <a:chExt cx="1545403" cy="729494"/>
              </a:xfrm>
            </p:grpSpPr>
            <p:pic>
              <p:nvPicPr>
                <p:cNvPr id="302" name="Picture 301"/>
                <p:cNvPicPr>
                  <a:picLocks noChangeAspect="1"/>
                </p:cNvPicPr>
                <p:nvPr/>
              </p:nvPicPr>
              <p:blipFill>
                <a:blip r:embed="rId4"/>
                <a:stretch>
                  <a:fillRect/>
                </a:stretch>
              </p:blipFill>
              <p:spPr>
                <a:xfrm>
                  <a:off x="3836524" y="2838648"/>
                  <a:ext cx="772701" cy="729493"/>
                </a:xfrm>
                <a:prstGeom prst="rect">
                  <a:avLst/>
                </a:prstGeom>
              </p:spPr>
            </p:pic>
            <p:pic>
              <p:nvPicPr>
                <p:cNvPr id="303" name="Picture 302"/>
                <p:cNvPicPr>
                  <a:picLocks noChangeAspect="1"/>
                </p:cNvPicPr>
                <p:nvPr/>
              </p:nvPicPr>
              <p:blipFill>
                <a:blip r:embed="rId4"/>
                <a:stretch>
                  <a:fillRect/>
                </a:stretch>
              </p:blipFill>
              <p:spPr>
                <a:xfrm>
                  <a:off x="3063822" y="2838647"/>
                  <a:ext cx="772701" cy="729493"/>
                </a:xfrm>
                <a:prstGeom prst="rect">
                  <a:avLst/>
                </a:prstGeom>
              </p:spPr>
            </p:pic>
          </p:grpSp>
        </p:grpSp>
        <p:grpSp>
          <p:nvGrpSpPr>
            <p:cNvPr id="306" name="Group 305"/>
            <p:cNvGrpSpPr/>
            <p:nvPr/>
          </p:nvGrpSpPr>
          <p:grpSpPr>
            <a:xfrm>
              <a:off x="8241763" y="840521"/>
              <a:ext cx="3090806" cy="729714"/>
              <a:chOff x="3063820" y="3668060"/>
              <a:chExt cx="3090806" cy="729714"/>
            </a:xfrm>
          </p:grpSpPr>
          <p:grpSp>
            <p:nvGrpSpPr>
              <p:cNvPr id="307" name="Group 306"/>
              <p:cNvGrpSpPr/>
              <p:nvPr/>
            </p:nvGrpSpPr>
            <p:grpSpPr>
              <a:xfrm>
                <a:off x="3063820" y="3668280"/>
                <a:ext cx="1545403" cy="729494"/>
                <a:chOff x="3063822" y="2838647"/>
                <a:chExt cx="1545403" cy="729494"/>
              </a:xfrm>
            </p:grpSpPr>
            <p:pic>
              <p:nvPicPr>
                <p:cNvPr id="311" name="Picture 310"/>
                <p:cNvPicPr>
                  <a:picLocks noChangeAspect="1"/>
                </p:cNvPicPr>
                <p:nvPr/>
              </p:nvPicPr>
              <p:blipFill>
                <a:blip r:embed="rId4"/>
                <a:stretch>
                  <a:fillRect/>
                </a:stretch>
              </p:blipFill>
              <p:spPr>
                <a:xfrm>
                  <a:off x="3836524" y="2838648"/>
                  <a:ext cx="772701" cy="729493"/>
                </a:xfrm>
                <a:prstGeom prst="rect">
                  <a:avLst/>
                </a:prstGeom>
              </p:spPr>
            </p:pic>
            <p:pic>
              <p:nvPicPr>
                <p:cNvPr id="312" name="Picture 311"/>
                <p:cNvPicPr>
                  <a:picLocks noChangeAspect="1"/>
                </p:cNvPicPr>
                <p:nvPr/>
              </p:nvPicPr>
              <p:blipFill>
                <a:blip r:embed="rId4"/>
                <a:stretch>
                  <a:fillRect/>
                </a:stretch>
              </p:blipFill>
              <p:spPr>
                <a:xfrm>
                  <a:off x="3063822" y="2838647"/>
                  <a:ext cx="772701" cy="729493"/>
                </a:xfrm>
                <a:prstGeom prst="rect">
                  <a:avLst/>
                </a:prstGeom>
              </p:spPr>
            </p:pic>
          </p:grpSp>
          <p:grpSp>
            <p:nvGrpSpPr>
              <p:cNvPr id="308" name="Group 307"/>
              <p:cNvGrpSpPr/>
              <p:nvPr/>
            </p:nvGrpSpPr>
            <p:grpSpPr>
              <a:xfrm>
                <a:off x="4609223" y="3668060"/>
                <a:ext cx="1545403" cy="729494"/>
                <a:chOff x="3063822" y="2838647"/>
                <a:chExt cx="1545403" cy="729494"/>
              </a:xfrm>
            </p:grpSpPr>
            <p:pic>
              <p:nvPicPr>
                <p:cNvPr id="309" name="Picture 308"/>
                <p:cNvPicPr>
                  <a:picLocks noChangeAspect="1"/>
                </p:cNvPicPr>
                <p:nvPr/>
              </p:nvPicPr>
              <p:blipFill>
                <a:blip r:embed="rId4"/>
                <a:stretch>
                  <a:fillRect/>
                </a:stretch>
              </p:blipFill>
              <p:spPr>
                <a:xfrm>
                  <a:off x="3836524" y="2838648"/>
                  <a:ext cx="772701" cy="729493"/>
                </a:xfrm>
                <a:prstGeom prst="rect">
                  <a:avLst/>
                </a:prstGeom>
              </p:spPr>
            </p:pic>
            <p:pic>
              <p:nvPicPr>
                <p:cNvPr id="310" name="Picture 309"/>
                <p:cNvPicPr>
                  <a:picLocks noChangeAspect="1"/>
                </p:cNvPicPr>
                <p:nvPr/>
              </p:nvPicPr>
              <p:blipFill>
                <a:blip r:embed="rId4"/>
                <a:stretch>
                  <a:fillRect/>
                </a:stretch>
              </p:blipFill>
              <p:spPr>
                <a:xfrm>
                  <a:off x="3063822" y="2838647"/>
                  <a:ext cx="772701" cy="729493"/>
                </a:xfrm>
                <a:prstGeom prst="rect">
                  <a:avLst/>
                </a:prstGeom>
              </p:spPr>
            </p:pic>
          </p:grpSp>
        </p:grpSp>
        <p:pic>
          <p:nvPicPr>
            <p:cNvPr id="313" name="Picture 312"/>
            <p:cNvPicPr>
              <a:picLocks noChangeAspect="1"/>
            </p:cNvPicPr>
            <p:nvPr/>
          </p:nvPicPr>
          <p:blipFill>
            <a:blip r:embed="rId4"/>
            <a:stretch>
              <a:fillRect/>
            </a:stretch>
          </p:blipFill>
          <p:spPr>
            <a:xfrm>
              <a:off x="9399184" y="235935"/>
              <a:ext cx="772701" cy="729493"/>
            </a:xfrm>
            <a:prstGeom prst="rect">
              <a:avLst/>
            </a:prstGeom>
          </p:spPr>
        </p:pic>
        <p:grpSp>
          <p:nvGrpSpPr>
            <p:cNvPr id="315" name="Group 314"/>
            <p:cNvGrpSpPr/>
            <p:nvPr/>
          </p:nvGrpSpPr>
          <p:grpSpPr>
            <a:xfrm rot="5400000">
              <a:off x="6253766" y="2668854"/>
              <a:ext cx="3090806" cy="729714"/>
              <a:chOff x="3063820" y="3668060"/>
              <a:chExt cx="3090806" cy="729714"/>
            </a:xfrm>
          </p:grpSpPr>
          <p:grpSp>
            <p:nvGrpSpPr>
              <p:cNvPr id="316" name="Group 315"/>
              <p:cNvGrpSpPr/>
              <p:nvPr/>
            </p:nvGrpSpPr>
            <p:grpSpPr>
              <a:xfrm>
                <a:off x="3063820" y="3668280"/>
                <a:ext cx="1545403" cy="729494"/>
                <a:chOff x="3063822" y="2838647"/>
                <a:chExt cx="1545403" cy="729494"/>
              </a:xfrm>
            </p:grpSpPr>
            <p:pic>
              <p:nvPicPr>
                <p:cNvPr id="320" name="Picture 319"/>
                <p:cNvPicPr>
                  <a:picLocks noChangeAspect="1"/>
                </p:cNvPicPr>
                <p:nvPr/>
              </p:nvPicPr>
              <p:blipFill>
                <a:blip r:embed="rId4"/>
                <a:stretch>
                  <a:fillRect/>
                </a:stretch>
              </p:blipFill>
              <p:spPr>
                <a:xfrm>
                  <a:off x="3836524" y="2838648"/>
                  <a:ext cx="772701" cy="729493"/>
                </a:xfrm>
                <a:prstGeom prst="rect">
                  <a:avLst/>
                </a:prstGeom>
              </p:spPr>
            </p:pic>
            <p:pic>
              <p:nvPicPr>
                <p:cNvPr id="321" name="Picture 320"/>
                <p:cNvPicPr>
                  <a:picLocks noChangeAspect="1"/>
                </p:cNvPicPr>
                <p:nvPr/>
              </p:nvPicPr>
              <p:blipFill>
                <a:blip r:embed="rId4"/>
                <a:stretch>
                  <a:fillRect/>
                </a:stretch>
              </p:blipFill>
              <p:spPr>
                <a:xfrm>
                  <a:off x="3063822" y="2838647"/>
                  <a:ext cx="772701" cy="729493"/>
                </a:xfrm>
                <a:prstGeom prst="rect">
                  <a:avLst/>
                </a:prstGeom>
              </p:spPr>
            </p:pic>
          </p:grpSp>
          <p:grpSp>
            <p:nvGrpSpPr>
              <p:cNvPr id="317" name="Group 316"/>
              <p:cNvGrpSpPr/>
              <p:nvPr/>
            </p:nvGrpSpPr>
            <p:grpSpPr>
              <a:xfrm>
                <a:off x="4609223" y="3668060"/>
                <a:ext cx="1545403" cy="729494"/>
                <a:chOff x="3063822" y="2838647"/>
                <a:chExt cx="1545403" cy="729494"/>
              </a:xfrm>
            </p:grpSpPr>
            <p:pic>
              <p:nvPicPr>
                <p:cNvPr id="318" name="Picture 317"/>
                <p:cNvPicPr>
                  <a:picLocks noChangeAspect="1"/>
                </p:cNvPicPr>
                <p:nvPr/>
              </p:nvPicPr>
              <p:blipFill>
                <a:blip r:embed="rId4"/>
                <a:stretch>
                  <a:fillRect/>
                </a:stretch>
              </p:blipFill>
              <p:spPr>
                <a:xfrm>
                  <a:off x="3836524" y="2838648"/>
                  <a:ext cx="772701" cy="729493"/>
                </a:xfrm>
                <a:prstGeom prst="rect">
                  <a:avLst/>
                </a:prstGeom>
              </p:spPr>
            </p:pic>
            <p:pic>
              <p:nvPicPr>
                <p:cNvPr id="319" name="Picture 318"/>
                <p:cNvPicPr>
                  <a:picLocks noChangeAspect="1"/>
                </p:cNvPicPr>
                <p:nvPr/>
              </p:nvPicPr>
              <p:blipFill>
                <a:blip r:embed="rId4"/>
                <a:stretch>
                  <a:fillRect/>
                </a:stretch>
              </p:blipFill>
              <p:spPr>
                <a:xfrm>
                  <a:off x="3063822" y="2838647"/>
                  <a:ext cx="772701" cy="729493"/>
                </a:xfrm>
                <a:prstGeom prst="rect">
                  <a:avLst/>
                </a:prstGeom>
              </p:spPr>
            </p:pic>
          </p:grpSp>
        </p:grpSp>
        <p:grpSp>
          <p:nvGrpSpPr>
            <p:cNvPr id="322" name="Group 321"/>
            <p:cNvGrpSpPr/>
            <p:nvPr/>
          </p:nvGrpSpPr>
          <p:grpSpPr>
            <a:xfrm rot="16200000">
              <a:off x="10125482" y="2603232"/>
              <a:ext cx="3090806" cy="729714"/>
              <a:chOff x="3063820" y="3668060"/>
              <a:chExt cx="3090806" cy="729714"/>
            </a:xfrm>
          </p:grpSpPr>
          <p:grpSp>
            <p:nvGrpSpPr>
              <p:cNvPr id="401" name="Group 400"/>
              <p:cNvGrpSpPr/>
              <p:nvPr/>
            </p:nvGrpSpPr>
            <p:grpSpPr>
              <a:xfrm>
                <a:off x="3063820" y="3668280"/>
                <a:ext cx="1545403" cy="729494"/>
                <a:chOff x="3063822" y="2838647"/>
                <a:chExt cx="1545403" cy="729494"/>
              </a:xfrm>
            </p:grpSpPr>
            <p:pic>
              <p:nvPicPr>
                <p:cNvPr id="405" name="Picture 404"/>
                <p:cNvPicPr>
                  <a:picLocks noChangeAspect="1"/>
                </p:cNvPicPr>
                <p:nvPr/>
              </p:nvPicPr>
              <p:blipFill>
                <a:blip r:embed="rId4"/>
                <a:stretch>
                  <a:fillRect/>
                </a:stretch>
              </p:blipFill>
              <p:spPr>
                <a:xfrm>
                  <a:off x="3836524" y="2838648"/>
                  <a:ext cx="772701" cy="729493"/>
                </a:xfrm>
                <a:prstGeom prst="rect">
                  <a:avLst/>
                </a:prstGeom>
              </p:spPr>
            </p:pic>
            <p:pic>
              <p:nvPicPr>
                <p:cNvPr id="406" name="Picture 405"/>
                <p:cNvPicPr>
                  <a:picLocks noChangeAspect="1"/>
                </p:cNvPicPr>
                <p:nvPr/>
              </p:nvPicPr>
              <p:blipFill>
                <a:blip r:embed="rId4"/>
                <a:stretch>
                  <a:fillRect/>
                </a:stretch>
              </p:blipFill>
              <p:spPr>
                <a:xfrm>
                  <a:off x="3063822" y="2838647"/>
                  <a:ext cx="772701" cy="729493"/>
                </a:xfrm>
                <a:prstGeom prst="rect">
                  <a:avLst/>
                </a:prstGeom>
              </p:spPr>
            </p:pic>
          </p:grpSp>
          <p:grpSp>
            <p:nvGrpSpPr>
              <p:cNvPr id="402" name="Group 401"/>
              <p:cNvGrpSpPr/>
              <p:nvPr/>
            </p:nvGrpSpPr>
            <p:grpSpPr>
              <a:xfrm>
                <a:off x="4609223" y="3668060"/>
                <a:ext cx="1545403" cy="729494"/>
                <a:chOff x="3063822" y="2838647"/>
                <a:chExt cx="1545403" cy="729494"/>
              </a:xfrm>
            </p:grpSpPr>
            <p:pic>
              <p:nvPicPr>
                <p:cNvPr id="403" name="Picture 402"/>
                <p:cNvPicPr>
                  <a:picLocks noChangeAspect="1"/>
                </p:cNvPicPr>
                <p:nvPr/>
              </p:nvPicPr>
              <p:blipFill>
                <a:blip r:embed="rId4"/>
                <a:stretch>
                  <a:fillRect/>
                </a:stretch>
              </p:blipFill>
              <p:spPr>
                <a:xfrm>
                  <a:off x="3836524" y="2838648"/>
                  <a:ext cx="772701" cy="729493"/>
                </a:xfrm>
                <a:prstGeom prst="rect">
                  <a:avLst/>
                </a:prstGeom>
              </p:spPr>
            </p:pic>
            <p:pic>
              <p:nvPicPr>
                <p:cNvPr id="404" name="Picture 403"/>
                <p:cNvPicPr>
                  <a:picLocks noChangeAspect="1"/>
                </p:cNvPicPr>
                <p:nvPr/>
              </p:nvPicPr>
              <p:blipFill>
                <a:blip r:embed="rId4"/>
                <a:stretch>
                  <a:fillRect/>
                </a:stretch>
              </p:blipFill>
              <p:spPr>
                <a:xfrm>
                  <a:off x="3063822" y="2838647"/>
                  <a:ext cx="772701" cy="729493"/>
                </a:xfrm>
                <a:prstGeom prst="rect">
                  <a:avLst/>
                </a:prstGeom>
              </p:spPr>
            </p:pic>
          </p:grpSp>
        </p:grpSp>
      </p:grpSp>
      <p:grpSp>
        <p:nvGrpSpPr>
          <p:cNvPr id="8" name="Group 7"/>
          <p:cNvGrpSpPr/>
          <p:nvPr/>
        </p:nvGrpSpPr>
        <p:grpSpPr>
          <a:xfrm>
            <a:off x="215128" y="5305784"/>
            <a:ext cx="11598056" cy="729935"/>
            <a:chOff x="215128" y="5305784"/>
            <a:chExt cx="11598056" cy="729935"/>
          </a:xfrm>
        </p:grpSpPr>
        <p:grpSp>
          <p:nvGrpSpPr>
            <p:cNvPr id="119" name="Group 118"/>
            <p:cNvGrpSpPr/>
            <p:nvPr/>
          </p:nvGrpSpPr>
          <p:grpSpPr>
            <a:xfrm>
              <a:off x="215128" y="5306004"/>
              <a:ext cx="6181611" cy="729715"/>
              <a:chOff x="1518417" y="4513492"/>
              <a:chExt cx="6181611" cy="729715"/>
            </a:xfrm>
          </p:grpSpPr>
          <p:grpSp>
            <p:nvGrpSpPr>
              <p:cNvPr id="120" name="Group 119"/>
              <p:cNvGrpSpPr/>
              <p:nvPr/>
            </p:nvGrpSpPr>
            <p:grpSpPr>
              <a:xfrm>
                <a:off x="1518417" y="4513713"/>
                <a:ext cx="1545403" cy="729494"/>
                <a:chOff x="3063822" y="2838647"/>
                <a:chExt cx="1545403" cy="729494"/>
              </a:xfrm>
            </p:grpSpPr>
            <p:pic>
              <p:nvPicPr>
                <p:cNvPr id="130" name="Picture 129"/>
                <p:cNvPicPr>
                  <a:picLocks noChangeAspect="1"/>
                </p:cNvPicPr>
                <p:nvPr/>
              </p:nvPicPr>
              <p:blipFill>
                <a:blip r:embed="rId4"/>
                <a:stretch>
                  <a:fillRect/>
                </a:stretch>
              </p:blipFill>
              <p:spPr>
                <a:xfrm>
                  <a:off x="3836524" y="2838648"/>
                  <a:ext cx="772701" cy="729493"/>
                </a:xfrm>
                <a:prstGeom prst="rect">
                  <a:avLst/>
                </a:prstGeom>
              </p:spPr>
            </p:pic>
            <p:pic>
              <p:nvPicPr>
                <p:cNvPr id="131" name="Picture 130"/>
                <p:cNvPicPr>
                  <a:picLocks noChangeAspect="1"/>
                </p:cNvPicPr>
                <p:nvPr/>
              </p:nvPicPr>
              <p:blipFill>
                <a:blip r:embed="rId4"/>
                <a:stretch>
                  <a:fillRect/>
                </a:stretch>
              </p:blipFill>
              <p:spPr>
                <a:xfrm>
                  <a:off x="3063822" y="2838647"/>
                  <a:ext cx="772701" cy="729493"/>
                </a:xfrm>
                <a:prstGeom prst="rect">
                  <a:avLst/>
                </a:prstGeom>
              </p:spPr>
            </p:pic>
          </p:grpSp>
          <p:grpSp>
            <p:nvGrpSpPr>
              <p:cNvPr id="121" name="Group 120"/>
              <p:cNvGrpSpPr/>
              <p:nvPr/>
            </p:nvGrpSpPr>
            <p:grpSpPr>
              <a:xfrm>
                <a:off x="3063820" y="4513493"/>
                <a:ext cx="1545403" cy="729494"/>
                <a:chOff x="3063822" y="2838647"/>
                <a:chExt cx="1545403" cy="729494"/>
              </a:xfrm>
            </p:grpSpPr>
            <p:pic>
              <p:nvPicPr>
                <p:cNvPr id="128" name="Picture 127"/>
                <p:cNvPicPr>
                  <a:picLocks noChangeAspect="1"/>
                </p:cNvPicPr>
                <p:nvPr/>
              </p:nvPicPr>
              <p:blipFill>
                <a:blip r:embed="rId4"/>
                <a:stretch>
                  <a:fillRect/>
                </a:stretch>
              </p:blipFill>
              <p:spPr>
                <a:xfrm>
                  <a:off x="3836524" y="2838648"/>
                  <a:ext cx="772701" cy="729493"/>
                </a:xfrm>
                <a:prstGeom prst="rect">
                  <a:avLst/>
                </a:prstGeom>
              </p:spPr>
            </p:pic>
            <p:pic>
              <p:nvPicPr>
                <p:cNvPr id="129" name="Picture 128"/>
                <p:cNvPicPr>
                  <a:picLocks noChangeAspect="1"/>
                </p:cNvPicPr>
                <p:nvPr/>
              </p:nvPicPr>
              <p:blipFill>
                <a:blip r:embed="rId4"/>
                <a:stretch>
                  <a:fillRect/>
                </a:stretch>
              </p:blipFill>
              <p:spPr>
                <a:xfrm>
                  <a:off x="3063822" y="2838647"/>
                  <a:ext cx="772701" cy="729493"/>
                </a:xfrm>
                <a:prstGeom prst="rect">
                  <a:avLst/>
                </a:prstGeom>
              </p:spPr>
            </p:pic>
          </p:grpSp>
          <p:grpSp>
            <p:nvGrpSpPr>
              <p:cNvPr id="122" name="Group 121"/>
              <p:cNvGrpSpPr/>
              <p:nvPr/>
            </p:nvGrpSpPr>
            <p:grpSpPr>
              <a:xfrm>
                <a:off x="4601686" y="4513492"/>
                <a:ext cx="1545403" cy="729494"/>
                <a:chOff x="3063822" y="2838647"/>
                <a:chExt cx="1545403" cy="729494"/>
              </a:xfrm>
            </p:grpSpPr>
            <p:pic>
              <p:nvPicPr>
                <p:cNvPr id="126" name="Picture 125"/>
                <p:cNvPicPr>
                  <a:picLocks noChangeAspect="1"/>
                </p:cNvPicPr>
                <p:nvPr/>
              </p:nvPicPr>
              <p:blipFill>
                <a:blip r:embed="rId4"/>
                <a:stretch>
                  <a:fillRect/>
                </a:stretch>
              </p:blipFill>
              <p:spPr>
                <a:xfrm>
                  <a:off x="3836524" y="2838648"/>
                  <a:ext cx="772701" cy="729493"/>
                </a:xfrm>
                <a:prstGeom prst="rect">
                  <a:avLst/>
                </a:prstGeom>
              </p:spPr>
            </p:pic>
            <p:pic>
              <p:nvPicPr>
                <p:cNvPr id="127" name="Picture 126"/>
                <p:cNvPicPr>
                  <a:picLocks noChangeAspect="1"/>
                </p:cNvPicPr>
                <p:nvPr/>
              </p:nvPicPr>
              <p:blipFill>
                <a:blip r:embed="rId4"/>
                <a:stretch>
                  <a:fillRect/>
                </a:stretch>
              </p:blipFill>
              <p:spPr>
                <a:xfrm>
                  <a:off x="3063822" y="2838647"/>
                  <a:ext cx="772701" cy="729493"/>
                </a:xfrm>
                <a:prstGeom prst="rect">
                  <a:avLst/>
                </a:prstGeom>
              </p:spPr>
            </p:pic>
          </p:grpSp>
          <p:grpSp>
            <p:nvGrpSpPr>
              <p:cNvPr id="123" name="Group 122"/>
              <p:cNvGrpSpPr/>
              <p:nvPr/>
            </p:nvGrpSpPr>
            <p:grpSpPr>
              <a:xfrm>
                <a:off x="6154625" y="4513493"/>
                <a:ext cx="1545403" cy="729494"/>
                <a:chOff x="3063822" y="2838647"/>
                <a:chExt cx="1545403" cy="729494"/>
              </a:xfrm>
            </p:grpSpPr>
            <p:pic>
              <p:nvPicPr>
                <p:cNvPr id="124" name="Picture 123"/>
                <p:cNvPicPr>
                  <a:picLocks noChangeAspect="1"/>
                </p:cNvPicPr>
                <p:nvPr/>
              </p:nvPicPr>
              <p:blipFill>
                <a:blip r:embed="rId4"/>
                <a:stretch>
                  <a:fillRect/>
                </a:stretch>
              </p:blipFill>
              <p:spPr>
                <a:xfrm>
                  <a:off x="3836524" y="2838648"/>
                  <a:ext cx="772701" cy="729493"/>
                </a:xfrm>
                <a:prstGeom prst="rect">
                  <a:avLst/>
                </a:prstGeom>
              </p:spPr>
            </p:pic>
            <p:pic>
              <p:nvPicPr>
                <p:cNvPr id="125" name="Picture 124"/>
                <p:cNvPicPr>
                  <a:picLocks noChangeAspect="1"/>
                </p:cNvPicPr>
                <p:nvPr/>
              </p:nvPicPr>
              <p:blipFill>
                <a:blip r:embed="rId4"/>
                <a:stretch>
                  <a:fillRect/>
                </a:stretch>
              </p:blipFill>
              <p:spPr>
                <a:xfrm>
                  <a:off x="3063822" y="2838647"/>
                  <a:ext cx="772701" cy="729493"/>
                </a:xfrm>
                <a:prstGeom prst="rect">
                  <a:avLst/>
                </a:prstGeom>
              </p:spPr>
            </p:pic>
          </p:grpSp>
        </p:grpSp>
        <p:grpSp>
          <p:nvGrpSpPr>
            <p:cNvPr id="132" name="Group 131"/>
            <p:cNvGrpSpPr/>
            <p:nvPr/>
          </p:nvGrpSpPr>
          <p:grpSpPr>
            <a:xfrm>
              <a:off x="5631573" y="5305784"/>
              <a:ext cx="6181611" cy="729715"/>
              <a:chOff x="1518417" y="4513492"/>
              <a:chExt cx="6181611" cy="729715"/>
            </a:xfrm>
          </p:grpSpPr>
          <p:grpSp>
            <p:nvGrpSpPr>
              <p:cNvPr id="133" name="Group 132"/>
              <p:cNvGrpSpPr/>
              <p:nvPr/>
            </p:nvGrpSpPr>
            <p:grpSpPr>
              <a:xfrm>
                <a:off x="1518417" y="4513713"/>
                <a:ext cx="1545403" cy="729494"/>
                <a:chOff x="3063822" y="2838647"/>
                <a:chExt cx="1545403" cy="729494"/>
              </a:xfrm>
            </p:grpSpPr>
            <p:pic>
              <p:nvPicPr>
                <p:cNvPr id="143" name="Picture 142"/>
                <p:cNvPicPr>
                  <a:picLocks noChangeAspect="1"/>
                </p:cNvPicPr>
                <p:nvPr/>
              </p:nvPicPr>
              <p:blipFill>
                <a:blip r:embed="rId4"/>
                <a:stretch>
                  <a:fillRect/>
                </a:stretch>
              </p:blipFill>
              <p:spPr>
                <a:xfrm>
                  <a:off x="3836524" y="2838648"/>
                  <a:ext cx="772701" cy="729493"/>
                </a:xfrm>
                <a:prstGeom prst="rect">
                  <a:avLst/>
                </a:prstGeom>
              </p:spPr>
            </p:pic>
            <p:pic>
              <p:nvPicPr>
                <p:cNvPr id="144" name="Picture 143"/>
                <p:cNvPicPr>
                  <a:picLocks noChangeAspect="1"/>
                </p:cNvPicPr>
                <p:nvPr/>
              </p:nvPicPr>
              <p:blipFill>
                <a:blip r:embed="rId4"/>
                <a:stretch>
                  <a:fillRect/>
                </a:stretch>
              </p:blipFill>
              <p:spPr>
                <a:xfrm>
                  <a:off x="3063822" y="2838647"/>
                  <a:ext cx="772701" cy="729493"/>
                </a:xfrm>
                <a:prstGeom prst="rect">
                  <a:avLst/>
                </a:prstGeom>
              </p:spPr>
            </p:pic>
          </p:grpSp>
          <p:grpSp>
            <p:nvGrpSpPr>
              <p:cNvPr id="134" name="Group 133"/>
              <p:cNvGrpSpPr/>
              <p:nvPr/>
            </p:nvGrpSpPr>
            <p:grpSpPr>
              <a:xfrm>
                <a:off x="3063820" y="4513493"/>
                <a:ext cx="1545403" cy="729494"/>
                <a:chOff x="3063822" y="2838647"/>
                <a:chExt cx="1545403" cy="729494"/>
              </a:xfrm>
            </p:grpSpPr>
            <p:pic>
              <p:nvPicPr>
                <p:cNvPr id="141" name="Picture 140"/>
                <p:cNvPicPr>
                  <a:picLocks noChangeAspect="1"/>
                </p:cNvPicPr>
                <p:nvPr/>
              </p:nvPicPr>
              <p:blipFill>
                <a:blip r:embed="rId4"/>
                <a:stretch>
                  <a:fillRect/>
                </a:stretch>
              </p:blipFill>
              <p:spPr>
                <a:xfrm>
                  <a:off x="3836524" y="2838648"/>
                  <a:ext cx="772701" cy="729493"/>
                </a:xfrm>
                <a:prstGeom prst="rect">
                  <a:avLst/>
                </a:prstGeom>
              </p:spPr>
            </p:pic>
            <p:pic>
              <p:nvPicPr>
                <p:cNvPr id="142" name="Picture 141"/>
                <p:cNvPicPr>
                  <a:picLocks noChangeAspect="1"/>
                </p:cNvPicPr>
                <p:nvPr/>
              </p:nvPicPr>
              <p:blipFill>
                <a:blip r:embed="rId4"/>
                <a:stretch>
                  <a:fillRect/>
                </a:stretch>
              </p:blipFill>
              <p:spPr>
                <a:xfrm>
                  <a:off x="3063822" y="2838647"/>
                  <a:ext cx="772701" cy="729493"/>
                </a:xfrm>
                <a:prstGeom prst="rect">
                  <a:avLst/>
                </a:prstGeom>
              </p:spPr>
            </p:pic>
          </p:grpSp>
          <p:grpSp>
            <p:nvGrpSpPr>
              <p:cNvPr id="135" name="Group 134"/>
              <p:cNvGrpSpPr/>
              <p:nvPr/>
            </p:nvGrpSpPr>
            <p:grpSpPr>
              <a:xfrm>
                <a:off x="4601686" y="4513492"/>
                <a:ext cx="1545403" cy="729494"/>
                <a:chOff x="3063822" y="2838647"/>
                <a:chExt cx="1545403" cy="729494"/>
              </a:xfrm>
            </p:grpSpPr>
            <p:pic>
              <p:nvPicPr>
                <p:cNvPr id="139" name="Picture 138"/>
                <p:cNvPicPr>
                  <a:picLocks noChangeAspect="1"/>
                </p:cNvPicPr>
                <p:nvPr/>
              </p:nvPicPr>
              <p:blipFill>
                <a:blip r:embed="rId4"/>
                <a:stretch>
                  <a:fillRect/>
                </a:stretch>
              </p:blipFill>
              <p:spPr>
                <a:xfrm>
                  <a:off x="3836524" y="2838648"/>
                  <a:ext cx="772701" cy="729493"/>
                </a:xfrm>
                <a:prstGeom prst="rect">
                  <a:avLst/>
                </a:prstGeom>
              </p:spPr>
            </p:pic>
            <p:pic>
              <p:nvPicPr>
                <p:cNvPr id="140" name="Picture 139"/>
                <p:cNvPicPr>
                  <a:picLocks noChangeAspect="1"/>
                </p:cNvPicPr>
                <p:nvPr/>
              </p:nvPicPr>
              <p:blipFill>
                <a:blip r:embed="rId4"/>
                <a:stretch>
                  <a:fillRect/>
                </a:stretch>
              </p:blipFill>
              <p:spPr>
                <a:xfrm>
                  <a:off x="3063822" y="2838647"/>
                  <a:ext cx="772701" cy="729493"/>
                </a:xfrm>
                <a:prstGeom prst="rect">
                  <a:avLst/>
                </a:prstGeom>
              </p:spPr>
            </p:pic>
          </p:grpSp>
          <p:grpSp>
            <p:nvGrpSpPr>
              <p:cNvPr id="136" name="Group 135"/>
              <p:cNvGrpSpPr/>
              <p:nvPr/>
            </p:nvGrpSpPr>
            <p:grpSpPr>
              <a:xfrm>
                <a:off x="6154625" y="4513493"/>
                <a:ext cx="1545403" cy="729494"/>
                <a:chOff x="3063822" y="2838647"/>
                <a:chExt cx="1545403" cy="729494"/>
              </a:xfrm>
            </p:grpSpPr>
            <p:pic>
              <p:nvPicPr>
                <p:cNvPr id="137" name="Picture 136"/>
                <p:cNvPicPr>
                  <a:picLocks noChangeAspect="1"/>
                </p:cNvPicPr>
                <p:nvPr/>
              </p:nvPicPr>
              <p:blipFill>
                <a:blip r:embed="rId4"/>
                <a:stretch>
                  <a:fillRect/>
                </a:stretch>
              </p:blipFill>
              <p:spPr>
                <a:xfrm>
                  <a:off x="3836524" y="2838648"/>
                  <a:ext cx="772701" cy="729493"/>
                </a:xfrm>
                <a:prstGeom prst="rect">
                  <a:avLst/>
                </a:prstGeom>
              </p:spPr>
            </p:pic>
            <p:pic>
              <p:nvPicPr>
                <p:cNvPr id="138" name="Picture 137"/>
                <p:cNvPicPr>
                  <a:picLocks noChangeAspect="1"/>
                </p:cNvPicPr>
                <p:nvPr/>
              </p:nvPicPr>
              <p:blipFill>
                <a:blip r:embed="rId4"/>
                <a:stretch>
                  <a:fillRect/>
                </a:stretch>
              </p:blipFill>
              <p:spPr>
                <a:xfrm>
                  <a:off x="3063822" y="2838647"/>
                  <a:ext cx="772701" cy="729493"/>
                </a:xfrm>
                <a:prstGeom prst="rect">
                  <a:avLst/>
                </a:prstGeom>
              </p:spPr>
            </p:pic>
          </p:grpSp>
        </p:grpSp>
      </p:grpSp>
    </p:spTree>
    <p:extLst>
      <p:ext uri="{BB962C8B-B14F-4D97-AF65-F5344CB8AC3E}">
        <p14:creationId xmlns:p14="http://schemas.microsoft.com/office/powerpoint/2010/main" val="205123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53" presetClass="entr" presetSubtype="52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anim calcmode="lin" valueType="num">
                                      <p:cBhvr>
                                        <p:cTn id="35" dur="500" fill="hold"/>
                                        <p:tgtEl>
                                          <p:spTgt spid="7"/>
                                        </p:tgtEl>
                                        <p:attrNameLst>
                                          <p:attrName>ppt_x</p:attrName>
                                        </p:attrNameLst>
                                      </p:cBhvr>
                                      <p:tavLst>
                                        <p:tav tm="0">
                                          <p:val>
                                            <p:fltVal val="0.5"/>
                                          </p:val>
                                        </p:tav>
                                        <p:tav tm="100000">
                                          <p:val>
                                            <p:strVal val="#ppt_x"/>
                                          </p:val>
                                        </p:tav>
                                      </p:tavLst>
                                    </p:anim>
                                    <p:anim calcmode="lin" valueType="num">
                                      <p:cBhvr>
                                        <p:cTn id="36" dur="500" fill="hold"/>
                                        <p:tgtEl>
                                          <p:spTgt spid="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Threats From assembler breakthrough</a:t>
            </a:r>
            <a:endParaRPr lang="en-US" b="1" dirty="0"/>
          </a:p>
        </p:txBody>
      </p:sp>
      <p:pic>
        <p:nvPicPr>
          <p:cNvPr id="3" name="Picture 2"/>
          <p:cNvPicPr>
            <a:picLocks noChangeAspect="1"/>
          </p:cNvPicPr>
          <p:nvPr/>
        </p:nvPicPr>
        <p:blipFill>
          <a:blip r:embed="rId3"/>
          <a:stretch>
            <a:fillRect/>
          </a:stretch>
        </p:blipFill>
        <p:spPr>
          <a:xfrm>
            <a:off x="6920267" y="2180465"/>
            <a:ext cx="4181321" cy="4083176"/>
          </a:xfrm>
          <a:prstGeom prst="rect">
            <a:avLst/>
          </a:prstGeom>
        </p:spPr>
      </p:pic>
      <p:pic>
        <p:nvPicPr>
          <p:cNvPr id="8" name="Picture 7"/>
          <p:cNvPicPr>
            <a:picLocks noChangeAspect="1"/>
          </p:cNvPicPr>
          <p:nvPr/>
        </p:nvPicPr>
        <p:blipFill>
          <a:blip r:embed="rId4"/>
          <a:stretch>
            <a:fillRect/>
          </a:stretch>
        </p:blipFill>
        <p:spPr>
          <a:xfrm>
            <a:off x="1287880" y="5145587"/>
            <a:ext cx="1544009" cy="1359293"/>
          </a:xfrm>
          <a:prstGeom prst="rect">
            <a:avLst/>
          </a:prstGeom>
        </p:spPr>
      </p:pic>
      <p:pic>
        <p:nvPicPr>
          <p:cNvPr id="9" name="Picture 8"/>
          <p:cNvPicPr>
            <a:picLocks noChangeAspect="1"/>
          </p:cNvPicPr>
          <p:nvPr/>
        </p:nvPicPr>
        <p:blipFill>
          <a:blip r:embed="rId4"/>
          <a:stretch>
            <a:fillRect/>
          </a:stretch>
        </p:blipFill>
        <p:spPr>
          <a:xfrm>
            <a:off x="1287880" y="3605727"/>
            <a:ext cx="1544009" cy="1359293"/>
          </a:xfrm>
          <a:prstGeom prst="rect">
            <a:avLst/>
          </a:prstGeom>
        </p:spPr>
      </p:pic>
      <p:pic>
        <p:nvPicPr>
          <p:cNvPr id="10" name="Picture 9"/>
          <p:cNvPicPr>
            <a:picLocks noChangeAspect="1"/>
          </p:cNvPicPr>
          <p:nvPr/>
        </p:nvPicPr>
        <p:blipFill>
          <a:blip r:embed="rId4"/>
          <a:stretch>
            <a:fillRect/>
          </a:stretch>
        </p:blipFill>
        <p:spPr>
          <a:xfrm>
            <a:off x="1287881" y="2141805"/>
            <a:ext cx="1544009" cy="1359293"/>
          </a:xfrm>
          <a:prstGeom prst="rect">
            <a:avLst/>
          </a:prstGeom>
        </p:spPr>
      </p:pic>
      <p:sp>
        <p:nvSpPr>
          <p:cNvPr id="5" name="Rectangle 4"/>
          <p:cNvSpPr/>
          <p:nvPr/>
        </p:nvSpPr>
        <p:spPr>
          <a:xfrm>
            <a:off x="587739" y="4611231"/>
            <a:ext cx="2944286" cy="2246769"/>
          </a:xfrm>
          <a:prstGeom prst="rect">
            <a:avLst/>
          </a:prstGeom>
        </p:spPr>
        <p:txBody>
          <a:bodyPr wrap="square">
            <a:spAutoFit/>
          </a:bodyPr>
          <a:lstStyle/>
          <a:p>
            <a:pPr algn="ctr"/>
            <a:r>
              <a:rPr lang="en-US" sz="14000" b="1" dirty="0">
                <a:solidFill>
                  <a:srgbClr val="FF0000"/>
                </a:solidFill>
                <a:effectLst>
                  <a:outerShdw blurRad="50800" dist="38100" dir="13500000" algn="br">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X</a:t>
            </a:r>
            <a:endParaRPr lang="en-US" sz="14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5"/>
          <a:stretch>
            <a:fillRect/>
          </a:stretch>
        </p:blipFill>
        <p:spPr>
          <a:xfrm>
            <a:off x="1082415" y="2037793"/>
            <a:ext cx="1954937" cy="1464608"/>
          </a:xfrm>
          <a:prstGeom prst="rect">
            <a:avLst/>
          </a:prstGeom>
        </p:spPr>
      </p:pic>
      <p:pic>
        <p:nvPicPr>
          <p:cNvPr id="11" name="Picture 10"/>
          <p:cNvPicPr>
            <a:picLocks noChangeAspect="1"/>
          </p:cNvPicPr>
          <p:nvPr/>
        </p:nvPicPr>
        <p:blipFill>
          <a:blip r:embed="rId6"/>
          <a:stretch>
            <a:fillRect/>
          </a:stretch>
        </p:blipFill>
        <p:spPr>
          <a:xfrm>
            <a:off x="1511167" y="3676289"/>
            <a:ext cx="1097431" cy="1091528"/>
          </a:xfrm>
          <a:prstGeom prst="rect">
            <a:avLst/>
          </a:prstGeom>
        </p:spPr>
      </p:pic>
    </p:spTree>
    <p:extLst>
      <p:ext uri="{BB962C8B-B14F-4D97-AF65-F5344CB8AC3E}">
        <p14:creationId xmlns:p14="http://schemas.microsoft.com/office/powerpoint/2010/main" val="424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circle(in)">
                                      <p:cBhvr>
                                        <p:cTn id="28" dur="2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2000"/>
                                        <p:tgtEl>
                                          <p:spTgt spid="5"/>
                                        </p:tgtEl>
                                      </p:cBhvr>
                                    </p:animEffect>
                                    <p:anim calcmode="lin" valueType="num">
                                      <p:cBhvr>
                                        <p:cTn id="41" dur="2000" fill="hold"/>
                                        <p:tgtEl>
                                          <p:spTgt spid="5"/>
                                        </p:tgtEl>
                                        <p:attrNameLst>
                                          <p:attrName>ppt_w</p:attrName>
                                        </p:attrNameLst>
                                      </p:cBhvr>
                                      <p:tavLst>
                                        <p:tav tm="0" fmla="#ppt_w*sin(2.5*pi*$)">
                                          <p:val>
                                            <p:fltVal val="0"/>
                                          </p:val>
                                        </p:tav>
                                        <p:tav tm="100000">
                                          <p:val>
                                            <p:fltVal val="1"/>
                                          </p:val>
                                        </p:tav>
                                      </p:tavLst>
                                    </p:anim>
                                    <p:anim calcmode="lin" valueType="num">
                                      <p:cBhvr>
                                        <p:cTn id="42"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probability of success</a:t>
            </a:r>
            <a:endParaRPr lang="en-US" b="1" dirty="0"/>
          </a:p>
        </p:txBody>
      </p:sp>
      <p:graphicFrame>
        <p:nvGraphicFramePr>
          <p:cNvPr id="4" name="Diagram 3"/>
          <p:cNvGraphicFramePr/>
          <p:nvPr>
            <p:extLst>
              <p:ext uri="{D42A27DB-BD31-4B8C-83A1-F6EECF244321}">
                <p14:modId xmlns:p14="http://schemas.microsoft.com/office/powerpoint/2010/main" val="2679927946"/>
              </p:ext>
            </p:extLst>
          </p:nvPr>
        </p:nvGraphicFramePr>
        <p:xfrm>
          <a:off x="1521423" y="2065867"/>
          <a:ext cx="9149154" cy="45538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70249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Existential risk</a:t>
            </a:r>
            <a:endParaRPr lang="en-US" b="1" dirty="0"/>
          </a:p>
        </p:txBody>
      </p:sp>
      <p:sp>
        <p:nvSpPr>
          <p:cNvPr id="3" name="Text Placeholder 2"/>
          <p:cNvSpPr>
            <a:spLocks noGrp="1"/>
          </p:cNvSpPr>
          <p:nvPr>
            <p:ph type="body" idx="1"/>
          </p:nvPr>
        </p:nvSpPr>
        <p:spPr>
          <a:xfrm>
            <a:off x="6239121" y="2196417"/>
            <a:ext cx="4709054" cy="576262"/>
          </a:xfrm>
        </p:spPr>
        <p:txBody>
          <a:bodyPr/>
          <a:lstStyle/>
          <a:p>
            <a:r>
              <a:rPr lang="en-US" dirty="0" smtClean="0"/>
              <a:t>Global Challenges Foundation</a:t>
            </a:r>
            <a:endParaRPr lang="en-US" dirty="0"/>
          </a:p>
        </p:txBody>
      </p:sp>
      <p:sp>
        <p:nvSpPr>
          <p:cNvPr id="5" name="Text Placeholder 4"/>
          <p:cNvSpPr>
            <a:spLocks noGrp="1"/>
          </p:cNvSpPr>
          <p:nvPr>
            <p:ph type="body" sz="quarter" idx="3"/>
          </p:nvPr>
        </p:nvSpPr>
        <p:spPr>
          <a:xfrm>
            <a:off x="1028700" y="2196417"/>
            <a:ext cx="4722813" cy="576262"/>
          </a:xfrm>
        </p:spPr>
        <p:txBody>
          <a:bodyPr/>
          <a:lstStyle/>
          <a:p>
            <a:r>
              <a:rPr lang="en-US" dirty="0" smtClean="0"/>
              <a:t>Future of Humanity Institute</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9121" y="2903229"/>
            <a:ext cx="4578105" cy="2804166"/>
          </a:xfrm>
          <a:prstGeom prst="rect">
            <a:avLst/>
          </a:prstGeom>
        </p:spPr>
      </p:pic>
      <p:pic>
        <p:nvPicPr>
          <p:cNvPr id="2050" name="Picture 2" descr="http://www.fhi.ox.ac.uk/wp-content/uploads/OxfordMartin-complete-WEB-e1417086777186-300x152.jpg"/>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1649571" y="3502295"/>
            <a:ext cx="2857500"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18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EXISTENTIAL RISK:</a:t>
            </a:r>
            <a:br>
              <a:rPr lang="en-US" b="1" dirty="0" smtClean="0"/>
            </a:br>
            <a:r>
              <a:rPr lang="en-US" b="1" dirty="0" smtClean="0"/>
              <a:t>Nick </a:t>
            </a:r>
            <a:r>
              <a:rPr lang="en-US" b="1" dirty="0" err="1" smtClean="0"/>
              <a:t>bostrom</a:t>
            </a:r>
            <a:r>
              <a:rPr lang="en-US" b="1" dirty="0" smtClean="0"/>
              <a:t> - Superintelligence</a:t>
            </a:r>
            <a:endParaRPr lang="en-US" b="1" dirty="0"/>
          </a:p>
        </p:txBody>
      </p:sp>
      <p:pic>
        <p:nvPicPr>
          <p:cNvPr id="3074" name="Picture 2" descr="http://1.bp.blogspot.com/-TYZZF4sGASs/VPIojGexMWI/AAAAAAABt5g/af_iI60E6AQ/s1600/superintelligence-boo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49" y="2065867"/>
            <a:ext cx="5905500" cy="33242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965478" y="5742835"/>
            <a:ext cx="8261044" cy="523220"/>
          </a:xfrm>
          <a:prstGeom prst="rect">
            <a:avLst/>
          </a:prstGeom>
        </p:spPr>
        <p:txBody>
          <a:bodyPr wrap="none">
            <a:spAutoFit/>
          </a:bodyPr>
          <a:lstStyle/>
          <a:p>
            <a:r>
              <a:rPr lang="en-US" sz="2800" b="1" u="sng" dirty="0">
                <a:solidFill>
                  <a:schemeClr val="accent2">
                    <a:lumMod val="60000"/>
                    <a:lumOff val="40000"/>
                  </a:schemeClr>
                </a:solidFill>
              </a:rPr>
              <a:t>https://github.com/hello7s/Existential-Threat-Models</a:t>
            </a:r>
          </a:p>
        </p:txBody>
      </p:sp>
    </p:spTree>
    <p:extLst>
      <p:ext uri="{BB962C8B-B14F-4D97-AF65-F5344CB8AC3E}">
        <p14:creationId xmlns:p14="http://schemas.microsoft.com/office/powerpoint/2010/main" val="35774467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existential risk – </a:t>
            </a:r>
            <a:br>
              <a:rPr lang="en-US" b="1" dirty="0" smtClean="0"/>
            </a:br>
            <a:r>
              <a:rPr lang="en-US" b="1" dirty="0" smtClean="0"/>
              <a:t>closing thoughts</a:t>
            </a:r>
            <a:endParaRPr lang="en-US"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9601" y="178419"/>
            <a:ext cx="6623824" cy="7948589"/>
          </a:xfrm>
        </p:spPr>
      </p:pic>
    </p:spTree>
    <p:extLst>
      <p:ext uri="{BB962C8B-B14F-4D97-AF65-F5344CB8AC3E}">
        <p14:creationId xmlns:p14="http://schemas.microsoft.com/office/powerpoint/2010/main" val="367699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0"/>
                                        <p:tgtEl>
                                          <p:spTgt spid="4"/>
                                        </p:tgtEl>
                                      </p:cBhvr>
                                    </p:animEffect>
                                    <p:anim calcmode="lin" valueType="num">
                                      <p:cBhvr>
                                        <p:cTn id="8" dur="5000" fill="hold"/>
                                        <p:tgtEl>
                                          <p:spTgt spid="4"/>
                                        </p:tgtEl>
                                        <p:attrNameLst>
                                          <p:attrName>ppt_x</p:attrName>
                                        </p:attrNameLst>
                                      </p:cBhvr>
                                      <p:tavLst>
                                        <p:tav tm="0">
                                          <p:val>
                                            <p:strVal val="#ppt_x"/>
                                          </p:val>
                                        </p:tav>
                                        <p:tav tm="100000">
                                          <p:val>
                                            <p:strVal val="#ppt_x"/>
                                          </p:val>
                                        </p:tav>
                                      </p:tavLst>
                                    </p:anim>
                                    <p:anim calcmode="lin" valueType="num">
                                      <p:cBhvr>
                                        <p:cTn id="9" dur="5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xit" presetSubtype="16" fill="hold" nodeType="clickEffect">
                                  <p:stCondLst>
                                    <p:cond delay="0"/>
                                  </p:stCondLst>
                                  <p:childTnLst>
                                    <p:animEffect transition="out" filter="circle(in)">
                                      <p:cBhvr>
                                        <p:cTn id="13" dur="45000"/>
                                        <p:tgtEl>
                                          <p:spTgt spid="4"/>
                                        </p:tgtEl>
                                      </p:cBhvr>
                                    </p:animEffect>
                                    <p:set>
                                      <p:cBhvr>
                                        <p:cTn id="14" dur="1" fill="hold">
                                          <p:stCondLst>
                                            <p:cond delay="44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references</a:t>
            </a:r>
            <a:endParaRPr lang="en-US" b="1" dirty="0"/>
          </a:p>
        </p:txBody>
      </p:sp>
      <p:sp>
        <p:nvSpPr>
          <p:cNvPr id="3" name="Content Placeholder 2"/>
          <p:cNvSpPr>
            <a:spLocks noGrp="1"/>
          </p:cNvSpPr>
          <p:nvPr>
            <p:ph idx="1"/>
          </p:nvPr>
        </p:nvSpPr>
        <p:spPr/>
        <p:txBody>
          <a:bodyPr/>
          <a:lstStyle/>
          <a:p>
            <a:r>
              <a:rPr lang="en-US" dirty="0"/>
              <a:t>Frank </a:t>
            </a:r>
            <a:r>
              <a:rPr lang="en-US" dirty="0" err="1" smtClean="0"/>
              <a:t>Swiderski</a:t>
            </a:r>
            <a:r>
              <a:rPr lang="en-US" dirty="0" smtClean="0"/>
              <a:t> and </a:t>
            </a:r>
            <a:r>
              <a:rPr lang="en-US" dirty="0"/>
              <a:t>Window Snyder. Threat Modeling. Microsoft Press, 2004.</a:t>
            </a:r>
          </a:p>
          <a:p>
            <a:r>
              <a:rPr lang="en-US" dirty="0" smtClean="0">
                <a:hlinkClick r:id="rId2"/>
              </a:rPr>
              <a:t>http</a:t>
            </a:r>
            <a:r>
              <a:rPr lang="en-US" dirty="0">
                <a:hlinkClick r:id="rId2"/>
              </a:rPr>
              <a:t>://www.cnet.com/news/at-mozilla-blowing-the-lid-off-security-practices</a:t>
            </a:r>
            <a:r>
              <a:rPr lang="en-US" dirty="0" smtClean="0">
                <a:hlinkClick r:id="rId2"/>
              </a:rPr>
              <a:t>/</a:t>
            </a:r>
            <a:endParaRPr lang="en-US" dirty="0" smtClean="0"/>
          </a:p>
          <a:p>
            <a:r>
              <a:rPr lang="en-US" dirty="0" smtClean="0"/>
              <a:t>Threat Modeling </a:t>
            </a:r>
            <a:r>
              <a:rPr lang="en-US" dirty="0"/>
              <a:t>Star Wars - </a:t>
            </a:r>
            <a:r>
              <a:rPr lang="en-US" dirty="0">
                <a:hlinkClick r:id="rId3"/>
              </a:rPr>
              <a:t>https://</a:t>
            </a:r>
            <a:r>
              <a:rPr lang="en-US" dirty="0" smtClean="0">
                <a:hlinkClick r:id="rId3"/>
              </a:rPr>
              <a:t>www.icsi.berkeley.edu/icsi/events/2014/03/shostack-threat-model</a:t>
            </a:r>
            <a:r>
              <a:rPr lang="en-US" dirty="0" smtClean="0"/>
              <a:t> </a:t>
            </a:r>
          </a:p>
          <a:p>
            <a:pPr lvl="1"/>
            <a:r>
              <a:rPr lang="en-US" i="1" dirty="0" smtClean="0">
                <a:hlinkClick r:id="rId4"/>
              </a:rPr>
              <a:t>www.youtube.com/watch?v=KLpgaoD8ySM</a:t>
            </a:r>
            <a:endParaRPr lang="en-US" i="1" dirty="0" smtClean="0"/>
          </a:p>
          <a:p>
            <a:r>
              <a:rPr lang="en-US" b="1" dirty="0" smtClean="0"/>
              <a:t>Luke Mueller - Robust </a:t>
            </a:r>
            <a:r>
              <a:rPr lang="en-US" b="1" dirty="0"/>
              <a:t>Cooperation: A Case Study in Friendly AI </a:t>
            </a:r>
            <a:r>
              <a:rPr lang="en-US" b="1" dirty="0" smtClean="0"/>
              <a:t>Research:</a:t>
            </a:r>
          </a:p>
          <a:p>
            <a:pPr lvl="1"/>
            <a:r>
              <a:rPr lang="en-US" dirty="0" smtClean="0">
                <a:hlinkClick r:id="rId5"/>
              </a:rPr>
              <a:t>https</a:t>
            </a:r>
            <a:r>
              <a:rPr lang="en-US" dirty="0">
                <a:hlinkClick r:id="rId5"/>
              </a:rPr>
              <a:t>://intelligence.org/2014/02/01/robust-cooperation-a-case-study-in-friendly-ai-research</a:t>
            </a:r>
            <a:r>
              <a:rPr lang="en-US" dirty="0" smtClean="0">
                <a:hlinkClick r:id="rId5"/>
              </a:rPr>
              <a:t>/</a:t>
            </a:r>
            <a:endParaRPr lang="en-US" dirty="0" smtClean="0"/>
          </a:p>
          <a:p>
            <a:endParaRPr lang="en-US" dirty="0" smtClean="0"/>
          </a:p>
        </p:txBody>
      </p:sp>
    </p:spTree>
    <p:extLst>
      <p:ext uri="{BB962C8B-B14F-4D97-AF65-F5344CB8AC3E}">
        <p14:creationId xmlns:p14="http://schemas.microsoft.com/office/powerpoint/2010/main" val="28907225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Image credits</a:t>
            </a:r>
            <a:endParaRPr lang="en-US" b="1" dirty="0"/>
          </a:p>
        </p:txBody>
      </p:sp>
      <p:sp>
        <p:nvSpPr>
          <p:cNvPr id="3" name="Content Placeholder 2"/>
          <p:cNvSpPr>
            <a:spLocks noGrp="1"/>
          </p:cNvSpPr>
          <p:nvPr>
            <p:ph idx="1"/>
          </p:nvPr>
        </p:nvSpPr>
        <p:spPr/>
        <p:txBody>
          <a:bodyPr/>
          <a:lstStyle/>
          <a:p>
            <a:r>
              <a:rPr lang="en-US" dirty="0"/>
              <a:t>Galactic Collision.  Digital image.  It's the end of the Galaxy as </a:t>
            </a:r>
            <a:r>
              <a:rPr lang="en-US" dirty="0" smtClean="0"/>
              <a:t>We </a:t>
            </a:r>
            <a:r>
              <a:rPr lang="en-US" dirty="0"/>
              <a:t>Know It.  UC San Diego, </a:t>
            </a:r>
            <a:r>
              <a:rPr lang="en-US" dirty="0" err="1"/>
              <a:t>n.d.</a:t>
            </a:r>
            <a:r>
              <a:rPr lang="en-US" dirty="0"/>
              <a:t>   Web  15 Dec </a:t>
            </a:r>
            <a:r>
              <a:rPr lang="en-US" dirty="0" smtClean="0"/>
              <a:t>2012</a:t>
            </a:r>
            <a:r>
              <a:rPr lang="en-US" dirty="0"/>
              <a:t> &lt;http://</a:t>
            </a:r>
            <a:r>
              <a:rPr lang="en-US" dirty="0" smtClean="0"/>
              <a:t>www.sdsc.edu/pub/envision/v16.1/hernquist.html</a:t>
            </a:r>
          </a:p>
          <a:p>
            <a:r>
              <a:rPr lang="en-US" dirty="0" smtClean="0"/>
              <a:t>Adam </a:t>
            </a:r>
            <a:r>
              <a:rPr lang="en-US" dirty="0" err="1" smtClean="0"/>
              <a:t>Shostack</a:t>
            </a:r>
            <a:r>
              <a:rPr lang="en-US" dirty="0" smtClean="0"/>
              <a:t> – Threat Modeling </a:t>
            </a:r>
            <a:r>
              <a:rPr lang="en-US" dirty="0"/>
              <a:t>Star Wars </a:t>
            </a:r>
            <a:r>
              <a:rPr lang="en-US" dirty="0">
                <a:hlinkClick r:id="rId2"/>
              </a:rPr>
              <a:t>https://</a:t>
            </a:r>
            <a:r>
              <a:rPr lang="en-US" dirty="0" smtClean="0">
                <a:hlinkClick r:id="rId2"/>
              </a:rPr>
              <a:t>www.youtube.com/watch?v=KLpgaoD8ySM</a:t>
            </a:r>
            <a:r>
              <a:rPr lang="en-US" dirty="0" smtClean="0"/>
              <a:t> </a:t>
            </a:r>
            <a:r>
              <a:rPr lang="en-US" dirty="0" smtClean="0">
                <a:hlinkClick r:id="rId3"/>
              </a:rPr>
              <a:t>http</a:t>
            </a:r>
            <a:r>
              <a:rPr lang="en-US" dirty="0">
                <a:hlinkClick r:id="rId3"/>
              </a:rPr>
              <a:t>://</a:t>
            </a:r>
            <a:r>
              <a:rPr lang="en-US" dirty="0" smtClean="0">
                <a:hlinkClick r:id="rId3"/>
              </a:rPr>
              <a:t>i.ytimg.com/vi/KLpgaoD8ySM/hqdefault.jpg</a:t>
            </a:r>
            <a:endParaRPr lang="en-US" dirty="0" smtClean="0"/>
          </a:p>
          <a:p>
            <a:r>
              <a:rPr lang="en-US" dirty="0" smtClean="0"/>
              <a:t>Artificial Intelligence </a:t>
            </a:r>
            <a:r>
              <a:rPr lang="en-US" dirty="0"/>
              <a:t>– Superintelligence </a:t>
            </a:r>
            <a:r>
              <a:rPr lang="en-US" dirty="0">
                <a:hlinkClick r:id="rId4"/>
              </a:rPr>
              <a:t>http://</a:t>
            </a:r>
            <a:r>
              <a:rPr lang="en-US" dirty="0" smtClean="0">
                <a:hlinkClick r:id="rId4"/>
              </a:rPr>
              <a:t>www.future-trends.co/1211894039.html</a:t>
            </a:r>
            <a:endParaRPr lang="en-US" dirty="0" smtClean="0"/>
          </a:p>
          <a:p>
            <a:r>
              <a:rPr lang="en-US" dirty="0"/>
              <a:t>Recalcitrance - </a:t>
            </a:r>
            <a:r>
              <a:rPr lang="en-US" dirty="0">
                <a:hlinkClick r:id="rId5"/>
              </a:rPr>
              <a:t>http://</a:t>
            </a:r>
            <a:r>
              <a:rPr lang="en-US" dirty="0" smtClean="0">
                <a:hlinkClick r:id="rId5"/>
              </a:rPr>
              <a:t>www.dailymail.co.uk/sciencetech/article-3143275/Artificial-intelligence-real-threat-robots-wipe-humanity-ACCIDENT-claims-expert.html</a:t>
            </a:r>
            <a:endParaRPr lang="en-US" dirty="0" smtClean="0"/>
          </a:p>
          <a:p>
            <a:r>
              <a:rPr lang="en-US" dirty="0" smtClean="0"/>
              <a:t>Engines </a:t>
            </a:r>
            <a:r>
              <a:rPr lang="en-US" dirty="0"/>
              <a:t>of Power - </a:t>
            </a:r>
            <a:r>
              <a:rPr lang="en-US" dirty="0">
                <a:hlinkClick r:id="rId6"/>
              </a:rPr>
              <a:t>https://neurophilosophy.wordpress.com/2006/08/22/614</a:t>
            </a:r>
            <a:r>
              <a:rPr lang="en-US" dirty="0" smtClean="0">
                <a:hlinkClick r:id="rId6"/>
              </a:rPr>
              <a:t>/</a:t>
            </a:r>
            <a:endParaRPr lang="en-US" dirty="0" smtClean="0"/>
          </a:p>
          <a:p>
            <a:endParaRPr lang="en-US" dirty="0" smtClean="0"/>
          </a:p>
        </p:txBody>
      </p:sp>
    </p:spTree>
    <p:extLst>
      <p:ext uri="{BB962C8B-B14F-4D97-AF65-F5344CB8AC3E}">
        <p14:creationId xmlns:p14="http://schemas.microsoft.com/office/powerpoint/2010/main" val="7649076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catastrophic risks</a:t>
            </a:r>
            <a:endParaRPr lang="en-US" dirty="0"/>
          </a:p>
        </p:txBody>
      </p:sp>
      <p:pic>
        <p:nvPicPr>
          <p:cNvPr id="8" name="Picture 7"/>
          <p:cNvPicPr>
            <a:picLocks noChangeAspect="1"/>
          </p:cNvPicPr>
          <p:nvPr/>
        </p:nvPicPr>
        <p:blipFill>
          <a:blip r:embed="rId2"/>
          <a:stretch>
            <a:fillRect/>
          </a:stretch>
        </p:blipFill>
        <p:spPr>
          <a:xfrm>
            <a:off x="2898122" y="1787071"/>
            <a:ext cx="1836860" cy="2209800"/>
          </a:xfrm>
          <a:prstGeom prst="rect">
            <a:avLst/>
          </a:prstGeom>
        </p:spPr>
      </p:pic>
      <p:pic>
        <p:nvPicPr>
          <p:cNvPr id="10" name="Picture 9"/>
          <p:cNvPicPr>
            <a:picLocks noChangeAspect="1"/>
          </p:cNvPicPr>
          <p:nvPr/>
        </p:nvPicPr>
        <p:blipFill>
          <a:blip r:embed="rId3"/>
          <a:stretch>
            <a:fillRect/>
          </a:stretch>
        </p:blipFill>
        <p:spPr>
          <a:xfrm>
            <a:off x="7398241" y="1801358"/>
            <a:ext cx="2007016" cy="2209800"/>
          </a:xfrm>
          <a:prstGeom prst="rect">
            <a:avLst/>
          </a:prstGeom>
        </p:spPr>
      </p:pic>
      <p:pic>
        <p:nvPicPr>
          <p:cNvPr id="11" name="Picture 10"/>
          <p:cNvPicPr>
            <a:picLocks noChangeAspect="1"/>
          </p:cNvPicPr>
          <p:nvPr/>
        </p:nvPicPr>
        <p:blipFill>
          <a:blip r:embed="rId4"/>
          <a:stretch>
            <a:fillRect/>
          </a:stretch>
        </p:blipFill>
        <p:spPr>
          <a:xfrm>
            <a:off x="771524" y="1787071"/>
            <a:ext cx="1695450" cy="2209800"/>
          </a:xfrm>
          <a:prstGeom prst="rect">
            <a:avLst/>
          </a:prstGeom>
        </p:spPr>
      </p:pic>
      <p:pic>
        <p:nvPicPr>
          <p:cNvPr id="12" name="Picture 11"/>
          <p:cNvPicPr>
            <a:picLocks noChangeAspect="1"/>
          </p:cNvPicPr>
          <p:nvPr/>
        </p:nvPicPr>
        <p:blipFill>
          <a:blip r:embed="rId5"/>
          <a:stretch>
            <a:fillRect/>
          </a:stretch>
        </p:blipFill>
        <p:spPr>
          <a:xfrm>
            <a:off x="9881734" y="4418056"/>
            <a:ext cx="1790700" cy="2190750"/>
          </a:xfrm>
          <a:prstGeom prst="rect">
            <a:avLst/>
          </a:prstGeom>
        </p:spPr>
      </p:pic>
      <p:pic>
        <p:nvPicPr>
          <p:cNvPr id="3" name="Picture 2"/>
          <p:cNvPicPr>
            <a:picLocks noChangeAspect="1"/>
          </p:cNvPicPr>
          <p:nvPr/>
        </p:nvPicPr>
        <p:blipFill>
          <a:blip r:embed="rId6"/>
          <a:stretch>
            <a:fillRect/>
          </a:stretch>
        </p:blipFill>
        <p:spPr>
          <a:xfrm>
            <a:off x="9881734" y="1787071"/>
            <a:ext cx="1790700" cy="2209800"/>
          </a:xfrm>
          <a:prstGeom prst="rect">
            <a:avLst/>
          </a:prstGeom>
        </p:spPr>
      </p:pic>
      <p:pic>
        <p:nvPicPr>
          <p:cNvPr id="4" name="Picture 3"/>
          <p:cNvPicPr>
            <a:picLocks noChangeAspect="1"/>
          </p:cNvPicPr>
          <p:nvPr/>
        </p:nvPicPr>
        <p:blipFill>
          <a:blip r:embed="rId7"/>
          <a:stretch>
            <a:fillRect/>
          </a:stretch>
        </p:blipFill>
        <p:spPr>
          <a:xfrm>
            <a:off x="771524" y="4370430"/>
            <a:ext cx="1724025" cy="2238375"/>
          </a:xfrm>
          <a:prstGeom prst="rect">
            <a:avLst/>
          </a:prstGeom>
        </p:spPr>
      </p:pic>
      <p:pic>
        <p:nvPicPr>
          <p:cNvPr id="6" name="Picture 5"/>
          <p:cNvPicPr>
            <a:picLocks noChangeAspect="1"/>
          </p:cNvPicPr>
          <p:nvPr/>
        </p:nvPicPr>
        <p:blipFill>
          <a:blip r:embed="rId8"/>
          <a:stretch>
            <a:fillRect/>
          </a:stretch>
        </p:blipFill>
        <p:spPr>
          <a:xfrm>
            <a:off x="2898123" y="4370429"/>
            <a:ext cx="1836860" cy="2238375"/>
          </a:xfrm>
          <a:prstGeom prst="rect">
            <a:avLst/>
          </a:prstGeom>
        </p:spPr>
      </p:pic>
      <p:pic>
        <p:nvPicPr>
          <p:cNvPr id="7" name="Picture 6"/>
          <p:cNvPicPr>
            <a:picLocks noChangeAspect="1"/>
          </p:cNvPicPr>
          <p:nvPr/>
        </p:nvPicPr>
        <p:blipFill>
          <a:blip r:embed="rId9"/>
          <a:stretch>
            <a:fillRect/>
          </a:stretch>
        </p:blipFill>
        <p:spPr>
          <a:xfrm>
            <a:off x="5198684" y="4370429"/>
            <a:ext cx="1790700" cy="2238375"/>
          </a:xfrm>
          <a:prstGeom prst="rect">
            <a:avLst/>
          </a:prstGeom>
        </p:spPr>
      </p:pic>
      <p:pic>
        <p:nvPicPr>
          <p:cNvPr id="9" name="Picture 8"/>
          <p:cNvPicPr>
            <a:picLocks noChangeAspect="1"/>
          </p:cNvPicPr>
          <p:nvPr/>
        </p:nvPicPr>
        <p:blipFill>
          <a:blip r:embed="rId10"/>
          <a:stretch>
            <a:fillRect/>
          </a:stretch>
        </p:blipFill>
        <p:spPr>
          <a:xfrm>
            <a:off x="7447189" y="4370431"/>
            <a:ext cx="1958068" cy="2238375"/>
          </a:xfrm>
          <a:prstGeom prst="rect">
            <a:avLst/>
          </a:prstGeom>
        </p:spPr>
      </p:pic>
      <p:pic>
        <p:nvPicPr>
          <p:cNvPr id="13" name="Picture 12"/>
          <p:cNvPicPr>
            <a:picLocks noChangeAspect="1"/>
          </p:cNvPicPr>
          <p:nvPr/>
        </p:nvPicPr>
        <p:blipFill>
          <a:blip r:embed="rId11"/>
          <a:stretch>
            <a:fillRect/>
          </a:stretch>
        </p:blipFill>
        <p:spPr>
          <a:xfrm>
            <a:off x="5180012" y="1787071"/>
            <a:ext cx="1809372" cy="2238375"/>
          </a:xfrm>
          <a:prstGeom prst="rect">
            <a:avLst/>
          </a:prstGeom>
        </p:spPr>
      </p:pic>
      <p:pic>
        <p:nvPicPr>
          <p:cNvPr id="16" name="Picture 15"/>
          <p:cNvPicPr>
            <a:picLocks noChangeAspect="1"/>
          </p:cNvPicPr>
          <p:nvPr/>
        </p:nvPicPr>
        <p:blipFill>
          <a:blip r:embed="rId12"/>
          <a:stretch>
            <a:fillRect/>
          </a:stretch>
        </p:blipFill>
        <p:spPr>
          <a:xfrm>
            <a:off x="6653250" y="2195213"/>
            <a:ext cx="2990246" cy="3976875"/>
          </a:xfrm>
          <a:prstGeom prst="rect">
            <a:avLst/>
          </a:prstGeom>
        </p:spPr>
      </p:pic>
      <p:pic>
        <p:nvPicPr>
          <p:cNvPr id="17" name="Picture 16"/>
          <p:cNvPicPr>
            <a:picLocks noChangeAspect="1"/>
          </p:cNvPicPr>
          <p:nvPr/>
        </p:nvPicPr>
        <p:blipFill>
          <a:blip r:embed="rId13"/>
          <a:stretch>
            <a:fillRect/>
          </a:stretch>
        </p:blipFill>
        <p:spPr>
          <a:xfrm>
            <a:off x="2063050" y="2195213"/>
            <a:ext cx="2980721" cy="3976875"/>
          </a:xfrm>
          <a:prstGeom prst="rect">
            <a:avLst/>
          </a:prstGeom>
        </p:spPr>
      </p:pic>
    </p:spTree>
    <p:extLst>
      <p:ext uri="{BB962C8B-B14F-4D97-AF65-F5344CB8AC3E}">
        <p14:creationId xmlns:p14="http://schemas.microsoft.com/office/powerpoint/2010/main" val="268959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000"/>
                                        <p:tgtEl>
                                          <p:spTgt spid="7"/>
                                        </p:tgtEl>
                                      </p:cBhvr>
                                    </p:animEffect>
                                    <p:anim calcmode="lin" valueType="num">
                                      <p:cBhvr>
                                        <p:cTn id="45" dur="1000" fill="hold"/>
                                        <p:tgtEl>
                                          <p:spTgt spid="7"/>
                                        </p:tgtEl>
                                        <p:attrNameLst>
                                          <p:attrName>ppt_x</p:attrName>
                                        </p:attrNameLst>
                                      </p:cBhvr>
                                      <p:tavLst>
                                        <p:tav tm="0">
                                          <p:val>
                                            <p:strVal val="#ppt_x"/>
                                          </p:val>
                                        </p:tav>
                                        <p:tav tm="100000">
                                          <p:val>
                                            <p:strVal val="#ppt_x"/>
                                          </p:val>
                                        </p:tav>
                                      </p:tavLst>
                                    </p:anim>
                                    <p:anim calcmode="lin" valueType="num">
                                      <p:cBhvr>
                                        <p:cTn id="46" dur="1000" fill="hold"/>
                                        <p:tgtEl>
                                          <p:spTgt spid="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1" presetClass="entr" presetSubtype="1"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heel(1)">
                                      <p:cBhvr>
                                        <p:cTn id="61" dur="20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heel(1)">
                                      <p:cBhvr>
                                        <p:cTn id="66"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
          </p:nvPr>
        </p:nvPicPr>
        <p:blipFill>
          <a:blip r:embed="rId2"/>
          <a:srcRect l="2274" r="2274"/>
          <a:stretch>
            <a:fillRect/>
          </a:stretch>
        </p:blipFill>
        <p:spPr>
          <a:xfrm>
            <a:off x="7454900" y="1600200"/>
            <a:ext cx="3281363" cy="4572000"/>
          </a:xfrm>
          <a:prstGeom prst="rect">
            <a:avLst/>
          </a:prstGeom>
        </p:spPr>
      </p:pic>
      <p:graphicFrame>
        <p:nvGraphicFramePr>
          <p:cNvPr id="3" name="Diagram 2"/>
          <p:cNvGraphicFramePr/>
          <p:nvPr>
            <p:extLst>
              <p:ext uri="{D42A27DB-BD31-4B8C-83A1-F6EECF244321}">
                <p14:modId xmlns:p14="http://schemas.microsoft.com/office/powerpoint/2010/main" val="567831043"/>
              </p:ext>
            </p:extLst>
          </p:nvPr>
        </p:nvGraphicFramePr>
        <p:xfrm>
          <a:off x="-520700" y="75353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Placeholder 4"/>
          <p:cNvPicPr>
            <a:picLocks noChangeAspect="1"/>
          </p:cNvPicPr>
          <p:nvPr/>
        </p:nvPicPr>
        <p:blipFill>
          <a:blip r:embed="rId8"/>
          <a:srcRect t="2180" b="2180"/>
          <a:stretch>
            <a:fillRect/>
          </a:stretch>
        </p:blipFill>
        <p:spPr>
          <a:xfrm>
            <a:off x="7454900" y="1600200"/>
            <a:ext cx="3281362" cy="4572000"/>
          </a:xfrm>
          <a:prstGeom prst="rect">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005831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
          </p:nvPr>
        </p:nvPicPr>
        <p:blipFill>
          <a:blip r:embed="rId2"/>
          <a:srcRect l="2274" r="2274"/>
          <a:stretch>
            <a:fillRect/>
          </a:stretch>
        </p:blipFill>
        <p:spPr>
          <a:xfrm>
            <a:off x="7454900" y="1600200"/>
            <a:ext cx="3281363" cy="4572000"/>
          </a:xfrm>
          <a:prstGeom prst="rect">
            <a:avLst/>
          </a:prstGeom>
        </p:spPr>
      </p:pic>
      <p:graphicFrame>
        <p:nvGraphicFramePr>
          <p:cNvPr id="3" name="Diagram 2"/>
          <p:cNvGraphicFramePr/>
          <p:nvPr>
            <p:extLst>
              <p:ext uri="{D42A27DB-BD31-4B8C-83A1-F6EECF244321}">
                <p14:modId xmlns:p14="http://schemas.microsoft.com/office/powerpoint/2010/main" val="799776910"/>
              </p:ext>
            </p:extLst>
          </p:nvPr>
        </p:nvGraphicFramePr>
        <p:xfrm>
          <a:off x="-520700" y="75353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34523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a:t>
            </a:r>
            <a:endParaRPr lang="en-US" b="1" dirty="0"/>
          </a:p>
        </p:txBody>
      </p:sp>
      <p:pic>
        <p:nvPicPr>
          <p:cNvPr id="3" name="Picture 2"/>
          <p:cNvPicPr>
            <a:picLocks noChangeAspect="1"/>
          </p:cNvPicPr>
          <p:nvPr/>
        </p:nvPicPr>
        <p:blipFill>
          <a:blip r:embed="rId2"/>
          <a:stretch>
            <a:fillRect/>
          </a:stretch>
        </p:blipFill>
        <p:spPr>
          <a:xfrm>
            <a:off x="5292726" y="242888"/>
            <a:ext cx="5524500" cy="6372225"/>
          </a:xfrm>
          <a:prstGeom prst="rect">
            <a:avLst/>
          </a:prstGeom>
        </p:spPr>
      </p:pic>
    </p:spTree>
    <p:extLst>
      <p:ext uri="{BB962C8B-B14F-4D97-AF65-F5344CB8AC3E}">
        <p14:creationId xmlns:p14="http://schemas.microsoft.com/office/powerpoint/2010/main" val="400991487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25006</TotalTime>
  <Words>2185</Words>
  <Application>Microsoft Office PowerPoint</Application>
  <PresentationFormat>Widescreen</PresentationFormat>
  <Paragraphs>261</Paragraphs>
  <Slides>53</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Times New Roman</vt:lpstr>
      <vt:lpstr>Wingdings</vt:lpstr>
      <vt:lpstr>Celestial</vt:lpstr>
      <vt:lpstr>Threat modeling global catastrophic risks</vt:lpstr>
      <vt:lpstr>OH MY GOD WE’RE ALL GOING TO F*!&amp;@#^$%ING DIE </vt:lpstr>
      <vt:lpstr>Agenda</vt:lpstr>
      <vt:lpstr>PowerPoint Presentation</vt:lpstr>
      <vt:lpstr>Existential risk</vt:lpstr>
      <vt:lpstr>Global catastrophic risks</vt:lpstr>
      <vt:lpstr>PowerPoint Presentation</vt:lpstr>
      <vt:lpstr>PowerPoint Presentation</vt:lpstr>
      <vt:lpstr>Threat modeling</vt:lpstr>
      <vt:lpstr>THREAT MODELING – Window Snyder</vt:lpstr>
      <vt:lpstr>Threat modeling is a methodology for identifying security vulnerabilities, for identifying the risks of a security vulnerability within that application</vt:lpstr>
      <vt:lpstr>THREAT MODELING – Window Snyder</vt:lpstr>
      <vt:lpstr>Threat modeling – Window snyder</vt:lpstr>
      <vt:lpstr>Here's a pattern, and if we implement one architectural change we can eliminate all these vulnerabilities.</vt:lpstr>
      <vt:lpstr>Threat modeling – Adam shostack</vt:lpstr>
      <vt:lpstr>Threat modeling</vt:lpstr>
      <vt:lpstr>All models are wrong, some models are useful</vt:lpstr>
      <vt:lpstr>Threat modeling - stride</vt:lpstr>
      <vt:lpstr>Threat modeling – STRIDE sPOOFING</vt:lpstr>
      <vt:lpstr>Threat modeling – STRIDE tAMPERING</vt:lpstr>
      <vt:lpstr>Threat modeling – STRIDE repudiation</vt:lpstr>
      <vt:lpstr>Threat modeling – STRIDE information disclosure</vt:lpstr>
      <vt:lpstr>Threat modeling – STRIDE denial of service</vt:lpstr>
      <vt:lpstr>Threat modeling – STRIDE elevation of privilege</vt:lpstr>
      <vt:lpstr>Artificial intelligence</vt:lpstr>
      <vt:lpstr>Artificial intelligence</vt:lpstr>
      <vt:lpstr>Artificial intelligence – Weak ai</vt:lpstr>
      <vt:lpstr>Artificial intelligence – Strong ai (Agi)</vt:lpstr>
      <vt:lpstr>Artificial intelligence – Strong ai (Agi)</vt:lpstr>
      <vt:lpstr>Artificial intelligence – superintelligence</vt:lpstr>
      <vt:lpstr>Artificial intelligence – Ray kurzweil</vt:lpstr>
      <vt:lpstr>Ray Kurzweil - singularity</vt:lpstr>
      <vt:lpstr>law of  accelerating returns</vt:lpstr>
      <vt:lpstr>Ray Kurzweil – law of accelerating returns</vt:lpstr>
      <vt:lpstr>Ray Kurzweil –Moore’s law</vt:lpstr>
      <vt:lpstr>Artificial intelligence – Eliezer Yudkowsky</vt:lpstr>
      <vt:lpstr>Artificial intelligence – Eliezer Yudkowsky</vt:lpstr>
      <vt:lpstr>Artificial intelligence – Coherent extrapolated volition (CEV)</vt:lpstr>
      <vt:lpstr>Artificial intelligence – Nick bostrom</vt:lpstr>
      <vt:lpstr>Nick bostrom – existential risk classification</vt:lpstr>
      <vt:lpstr>Nick bostrom – existential risk classification</vt:lpstr>
      <vt:lpstr>Nick bostrom - recalcitrance</vt:lpstr>
      <vt:lpstr>nanotechnology</vt:lpstr>
      <vt:lpstr>Nanotechnology – k. eric drexler</vt:lpstr>
      <vt:lpstr>K. Eric Drexler ENGINES OF CREATION</vt:lpstr>
      <vt:lpstr>K. Eric Drexler atomically precise manufacturing</vt:lpstr>
      <vt:lpstr>K. Eric Drexler Threats From machines</vt:lpstr>
      <vt:lpstr>K. Eric Drexler Threats From assembler breakthrough</vt:lpstr>
      <vt:lpstr>K. Eric Drexler probability of success</vt:lpstr>
      <vt:lpstr>THREAT MODELING EXISTENTIAL RISK: Nick bostrom - Superintelligence</vt:lpstr>
      <vt:lpstr>Threat modeling existential risk –  closing thoughts</vt:lpstr>
      <vt:lpstr>references</vt:lpstr>
      <vt:lpstr>Image credits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Threat modeling global catastrophic risks</dc:title>
  <dc:creator>Luke Donoho</dc:creator>
  <cp:lastModifiedBy>Luke Donoho</cp:lastModifiedBy>
  <cp:revision>219</cp:revision>
  <dcterms:created xsi:type="dcterms:W3CDTF">2015-07-22T20:05:49Z</dcterms:created>
  <dcterms:modified xsi:type="dcterms:W3CDTF">2015-09-21T15:16:10Z</dcterms:modified>
</cp:coreProperties>
</file>